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8288000" cy="10287000"/>
  <p:notesSz cx="6858000" cy="9144000"/>
  <p:embeddedFontLst>
    <p:embeddedFont>
      <p:font typeface="Canva Sans Bold" panose="020B0604020202020204" charset="0"/>
      <p:regular r:id="rId13"/>
    </p:embeddedFont>
    <p:embeddedFont>
      <p:font typeface="Montserrat" panose="00000500000000000000" pitchFamily="2" charset="0"/>
      <p:regular r:id="rId14"/>
    </p:embeddedFont>
    <p:embeddedFont>
      <p:font typeface="Montserrat Bold" panose="00000800000000000000" charset="0"/>
      <p:regular r:id="rId15"/>
    </p:embeddedFont>
    <p:embeddedFont>
      <p:font typeface="Roboto Bold" panose="020B0604020202020204" charset="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6" d="100"/>
          <a:sy n="56" d="100"/>
        </p:scale>
        <p:origin x="610" y="8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sv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898322">
            <a:off x="12872211" y="-2776467"/>
            <a:ext cx="8774178" cy="8796169"/>
          </a:xfrm>
          <a:custGeom>
            <a:avLst/>
            <a:gdLst/>
            <a:ahLst/>
            <a:cxnLst/>
            <a:rect l="l" t="t" r="r" b="b"/>
            <a:pathLst>
              <a:path w="8774178" h="8796169">
                <a:moveTo>
                  <a:pt x="0" y="0"/>
                </a:moveTo>
                <a:lnTo>
                  <a:pt x="8774178" y="0"/>
                </a:lnTo>
                <a:lnTo>
                  <a:pt x="8774178" y="8796168"/>
                </a:lnTo>
                <a:lnTo>
                  <a:pt x="0" y="87961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463626" y="1621617"/>
            <a:ext cx="753561" cy="753561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817845" y="3012796"/>
            <a:ext cx="12431233" cy="1708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4008"/>
              </a:lnSpc>
              <a:spcBef>
                <a:spcPct val="0"/>
              </a:spcBef>
            </a:pPr>
            <a:r>
              <a:rPr lang="en-US" sz="10005">
                <a:solidFill>
                  <a:srgbClr val="000000"/>
                </a:solidFill>
                <a:latin typeface="Montserrat Bold"/>
              </a:rPr>
              <a:t>EMOSENSE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4778711" y="7667323"/>
            <a:ext cx="1578921" cy="1578921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9" name="TextBox 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817845" y="6904745"/>
            <a:ext cx="7173539" cy="5546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32"/>
              </a:lnSpc>
              <a:spcBef>
                <a:spcPct val="0"/>
              </a:spcBef>
            </a:pPr>
            <a:r>
              <a:rPr lang="en-US" sz="3308">
                <a:solidFill>
                  <a:srgbClr val="000000"/>
                </a:solidFill>
                <a:latin typeface="Montserrat"/>
              </a:rPr>
              <a:t>Presented by Dheepan G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17845" y="4856302"/>
            <a:ext cx="12431233" cy="894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19"/>
              </a:lnSpc>
              <a:spcBef>
                <a:spcPct val="0"/>
              </a:spcBef>
            </a:pPr>
            <a:r>
              <a:rPr lang="en-US" sz="5299">
                <a:solidFill>
                  <a:srgbClr val="000000"/>
                </a:solidFill>
                <a:latin typeface="Montserrat Bold"/>
              </a:rPr>
              <a:t>SPEECH EMOTION ANALYSIS TOOL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7336107">
            <a:off x="-7320947" y="-238151"/>
            <a:ext cx="12389411" cy="10763301"/>
          </a:xfrm>
          <a:custGeom>
            <a:avLst/>
            <a:gdLst/>
            <a:ahLst/>
            <a:cxnLst/>
            <a:rect l="l" t="t" r="r" b="b"/>
            <a:pathLst>
              <a:path w="12389411" h="10763301">
                <a:moveTo>
                  <a:pt x="0" y="0"/>
                </a:moveTo>
                <a:lnTo>
                  <a:pt x="12389411" y="0"/>
                </a:lnTo>
                <a:lnTo>
                  <a:pt x="12389411" y="10763302"/>
                </a:lnTo>
                <a:lnTo>
                  <a:pt x="0" y="107633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5798427" y="5143500"/>
            <a:ext cx="3119767" cy="4114800"/>
          </a:xfrm>
          <a:custGeom>
            <a:avLst/>
            <a:gdLst/>
            <a:ahLst/>
            <a:cxnLst/>
            <a:rect l="l" t="t" r="r" b="b"/>
            <a:pathLst>
              <a:path w="3119767" h="4114800">
                <a:moveTo>
                  <a:pt x="0" y="0"/>
                </a:moveTo>
                <a:lnTo>
                  <a:pt x="3119767" y="0"/>
                </a:lnTo>
                <a:lnTo>
                  <a:pt x="311976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1594489" y="2745021"/>
            <a:ext cx="4796958" cy="4796958"/>
          </a:xfrm>
          <a:custGeom>
            <a:avLst/>
            <a:gdLst/>
            <a:ahLst/>
            <a:cxnLst/>
            <a:rect l="l" t="t" r="r" b="b"/>
            <a:pathLst>
              <a:path w="4796958" h="4796958">
                <a:moveTo>
                  <a:pt x="0" y="0"/>
                </a:moveTo>
                <a:lnTo>
                  <a:pt x="4796958" y="0"/>
                </a:lnTo>
                <a:lnTo>
                  <a:pt x="4796958" y="4796958"/>
                </a:lnTo>
                <a:lnTo>
                  <a:pt x="0" y="479695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4895148" y="1028700"/>
            <a:ext cx="10741920" cy="103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8244"/>
              </a:lnSpc>
              <a:spcBef>
                <a:spcPct val="0"/>
              </a:spcBef>
            </a:pPr>
            <a:r>
              <a:rPr lang="en-US" sz="6870">
                <a:solidFill>
                  <a:srgbClr val="101010"/>
                </a:solidFill>
                <a:latin typeface="Montserrat Bold"/>
              </a:rPr>
              <a:t>Ethical Considerations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036297" y="3071864"/>
            <a:ext cx="6993192" cy="12346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0"/>
              </a:lnSpc>
              <a:spcBef>
                <a:spcPct val="0"/>
              </a:spcBef>
            </a:pPr>
            <a:r>
              <a:rPr lang="en-US" sz="2393">
                <a:solidFill>
                  <a:srgbClr val="101010"/>
                </a:solidFill>
                <a:latin typeface="Montserrat"/>
              </a:rPr>
              <a:t>Address privacy concerns related to audio recording and speech transcription, ensuring compliance with relevant regulations.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66108" y="7162800"/>
            <a:ext cx="6993192" cy="12346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0"/>
              </a:lnSpc>
              <a:spcBef>
                <a:spcPct val="0"/>
              </a:spcBef>
            </a:pPr>
            <a:r>
              <a:rPr lang="en-US" sz="2393">
                <a:solidFill>
                  <a:srgbClr val="101010"/>
                </a:solidFill>
                <a:latin typeface="Montserrat"/>
              </a:rPr>
              <a:t>Protect the confidentiality of patient data and adhere to ethical guidelines in speech analysis and emotion identification.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600FE">
                <a:alpha val="100000"/>
              </a:srgbClr>
            </a:gs>
            <a:gs pos="25000">
              <a:srgbClr val="C900FE">
                <a:alpha val="100000"/>
              </a:srgbClr>
            </a:gs>
            <a:gs pos="50000">
              <a:srgbClr val="A136FF">
                <a:alpha val="100000"/>
              </a:srgbClr>
            </a:gs>
            <a:gs pos="75000">
              <a:srgbClr val="5142F0">
                <a:alpha val="100000"/>
              </a:srgbClr>
            </a:gs>
            <a:gs pos="100000">
              <a:srgbClr val="0033D9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898322">
            <a:off x="14905080" y="-4731243"/>
            <a:ext cx="8700980" cy="8722787"/>
          </a:xfrm>
          <a:custGeom>
            <a:avLst/>
            <a:gdLst/>
            <a:ahLst/>
            <a:cxnLst/>
            <a:rect l="l" t="t" r="r" b="b"/>
            <a:pathLst>
              <a:path w="8700980" h="8722787">
                <a:moveTo>
                  <a:pt x="0" y="0"/>
                </a:moveTo>
                <a:lnTo>
                  <a:pt x="8700980" y="0"/>
                </a:lnTo>
                <a:lnTo>
                  <a:pt x="8700980" y="8722787"/>
                </a:lnTo>
                <a:lnTo>
                  <a:pt x="0" y="87227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1734526">
            <a:off x="-3257078" y="7773230"/>
            <a:ext cx="7347813" cy="7366228"/>
          </a:xfrm>
          <a:custGeom>
            <a:avLst/>
            <a:gdLst/>
            <a:ahLst/>
            <a:cxnLst/>
            <a:rect l="l" t="t" r="r" b="b"/>
            <a:pathLst>
              <a:path w="7347813" h="7366228">
                <a:moveTo>
                  <a:pt x="0" y="0"/>
                </a:moveTo>
                <a:lnTo>
                  <a:pt x="7347812" y="0"/>
                </a:lnTo>
                <a:lnTo>
                  <a:pt x="7347812" y="7366229"/>
                </a:lnTo>
                <a:lnTo>
                  <a:pt x="0" y="736622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249989" y="1365625"/>
            <a:ext cx="5926983" cy="1123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786"/>
              </a:lnSpc>
              <a:spcBef>
                <a:spcPct val="0"/>
              </a:spcBef>
            </a:pPr>
            <a:r>
              <a:rPr lang="en-US" sz="7321">
                <a:solidFill>
                  <a:srgbClr val="F4F6FC"/>
                </a:solidFill>
                <a:latin typeface="Roboto Bold"/>
              </a:rPr>
              <a:t>Conclusion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249989" y="3345046"/>
            <a:ext cx="15234364" cy="51475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13153" lvl="1" indent="-306577" algn="l">
              <a:lnSpc>
                <a:spcPts val="3975"/>
              </a:lnSpc>
              <a:spcBef>
                <a:spcPct val="0"/>
              </a:spcBef>
              <a:buFont typeface="Arial"/>
              <a:buChar char="•"/>
            </a:pPr>
            <a:r>
              <a:rPr lang="en-US" sz="2839">
                <a:solidFill>
                  <a:srgbClr val="FFFFFF"/>
                </a:solidFill>
                <a:latin typeface="Montserrat"/>
              </a:rPr>
              <a:t>This project aims to build an emotion recognition system for audio samples by collecting a labeled dataset, extracting relevant features, selecting and training a suitable classifier, evaluating its performance, fine-tuning for optimization and finally predicting emotions for new audio samples</a:t>
            </a:r>
          </a:p>
          <a:p>
            <a:pPr algn="l">
              <a:lnSpc>
                <a:spcPts val="3975"/>
              </a:lnSpc>
              <a:spcBef>
                <a:spcPct val="0"/>
              </a:spcBef>
            </a:pPr>
            <a:endParaRPr lang="en-US" sz="2839">
              <a:solidFill>
                <a:srgbClr val="FFFFFF"/>
              </a:solidFill>
              <a:latin typeface="Montserrat"/>
            </a:endParaRPr>
          </a:p>
          <a:p>
            <a:pPr algn="l">
              <a:lnSpc>
                <a:spcPts val="4955"/>
              </a:lnSpc>
              <a:spcBef>
                <a:spcPct val="0"/>
              </a:spcBef>
            </a:pPr>
            <a:endParaRPr lang="en-US" sz="2839">
              <a:solidFill>
                <a:srgbClr val="FFFFFF"/>
              </a:solidFill>
              <a:latin typeface="Montserrat"/>
            </a:endParaRPr>
          </a:p>
          <a:p>
            <a:pPr marL="613153" lvl="1" indent="-306577" algn="l">
              <a:lnSpc>
                <a:spcPts val="3975"/>
              </a:lnSpc>
              <a:spcBef>
                <a:spcPct val="0"/>
              </a:spcBef>
              <a:buFont typeface="Arial"/>
              <a:buChar char="•"/>
            </a:pPr>
            <a:r>
              <a:rPr lang="en-US" sz="2839" u="none" strike="noStrike">
                <a:solidFill>
                  <a:srgbClr val="FFFFFF"/>
                </a:solidFill>
                <a:latin typeface="Montserrat"/>
              </a:rPr>
              <a:t>By following the outlined approach and addressing ethical considerations, we can create a valuable tool that supports SLPs in providing effective care and improving outcomes for individuals with communication disorders</a:t>
            </a:r>
          </a:p>
          <a:p>
            <a:pPr marL="0" lvl="0" indent="0" algn="l">
              <a:lnSpc>
                <a:spcPts val="3975"/>
              </a:lnSpc>
              <a:spcBef>
                <a:spcPct val="0"/>
              </a:spcBef>
            </a:pPr>
            <a:endParaRPr lang="en-US" sz="2839" u="none" strike="noStrike">
              <a:solidFill>
                <a:srgbClr val="FFFFFF"/>
              </a:solidFill>
              <a:latin typeface="Montserra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874361"/>
            <a:chOff x="0" y="0"/>
            <a:chExt cx="9414331" cy="96488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414331" cy="964887"/>
            </a:xfrm>
            <a:custGeom>
              <a:avLst/>
              <a:gdLst/>
              <a:ahLst/>
              <a:cxnLst/>
              <a:rect l="l" t="t" r="r" b="b"/>
              <a:pathLst>
                <a:path w="9414331" h="964887">
                  <a:moveTo>
                    <a:pt x="0" y="0"/>
                  </a:moveTo>
                  <a:lnTo>
                    <a:pt x="9414331" y="0"/>
                  </a:lnTo>
                  <a:lnTo>
                    <a:pt x="9414331" y="964887"/>
                  </a:lnTo>
                  <a:lnTo>
                    <a:pt x="0" y="964887"/>
                  </a:ln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9414331" cy="10029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8807046" y="3213838"/>
            <a:ext cx="0" cy="532219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Freeform 6"/>
          <p:cNvSpPr/>
          <p:nvPr/>
        </p:nvSpPr>
        <p:spPr>
          <a:xfrm>
            <a:off x="9426171" y="3213838"/>
            <a:ext cx="7977775" cy="5322190"/>
          </a:xfrm>
          <a:custGeom>
            <a:avLst/>
            <a:gdLst/>
            <a:ahLst/>
            <a:cxnLst/>
            <a:rect l="l" t="t" r="r" b="b"/>
            <a:pathLst>
              <a:path w="7977775" h="5322190">
                <a:moveTo>
                  <a:pt x="0" y="0"/>
                </a:moveTo>
                <a:lnTo>
                  <a:pt x="7977775" y="0"/>
                </a:lnTo>
                <a:lnTo>
                  <a:pt x="7977775" y="5322189"/>
                </a:lnTo>
                <a:lnTo>
                  <a:pt x="0" y="53221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776644" y="3080488"/>
            <a:ext cx="7406602" cy="11896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704"/>
              </a:lnSpc>
              <a:spcBef>
                <a:spcPct val="0"/>
              </a:spcBef>
            </a:pPr>
            <a:r>
              <a:rPr lang="en-US" sz="6932" u="none" strike="noStrike">
                <a:solidFill>
                  <a:srgbClr val="000000"/>
                </a:solidFill>
                <a:latin typeface="Montserrat Bold"/>
              </a:rPr>
              <a:t>INTRODUCTION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405046"/>
            <a:ext cx="16230600" cy="11806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50"/>
              </a:lnSpc>
              <a:spcBef>
                <a:spcPct val="0"/>
              </a:spcBef>
            </a:pPr>
            <a:r>
              <a:rPr lang="en-US" sz="3393">
                <a:solidFill>
                  <a:srgbClr val="F4F6FC"/>
                </a:solidFill>
                <a:latin typeface="Montserrat"/>
              </a:rPr>
              <a:t>Developing a Comprehensive Speech Analysis Tool for Speech-Language Pathologists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76644" y="4625664"/>
            <a:ext cx="7195263" cy="1289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90"/>
              </a:lnSpc>
              <a:spcBef>
                <a:spcPct val="0"/>
              </a:spcBef>
            </a:pPr>
            <a:r>
              <a:rPr lang="en-US" sz="2493">
                <a:solidFill>
                  <a:srgbClr val="101010"/>
                </a:solidFill>
                <a:latin typeface="Montserrat"/>
              </a:rPr>
              <a:t>Speech-language pathologists (SLPs) play a critical role in diagnosing and treating communication disorders.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76644" y="6370509"/>
            <a:ext cx="7195263" cy="21655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90"/>
              </a:lnSpc>
              <a:spcBef>
                <a:spcPct val="0"/>
              </a:spcBef>
            </a:pPr>
            <a:r>
              <a:rPr lang="en-US" sz="2493">
                <a:solidFill>
                  <a:srgbClr val="101010"/>
                </a:solidFill>
                <a:latin typeface="Montserrat"/>
              </a:rPr>
              <a:t>This presentation outlines a comprehensive approach to developing a speech analysis tool that captures audio, converts it to text, performs sentiment analysis and identifies the emotional state of the speaker.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8993275"/>
            <a:ext cx="9723606" cy="1293725"/>
            <a:chOff x="0" y="0"/>
            <a:chExt cx="2463607" cy="32778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63607" cy="327783"/>
            </a:xfrm>
            <a:custGeom>
              <a:avLst/>
              <a:gdLst/>
              <a:ahLst/>
              <a:cxnLst/>
              <a:rect l="l" t="t" r="r" b="b"/>
              <a:pathLst>
                <a:path w="2463607" h="327783">
                  <a:moveTo>
                    <a:pt x="0" y="0"/>
                  </a:moveTo>
                  <a:lnTo>
                    <a:pt x="2463607" y="0"/>
                  </a:lnTo>
                  <a:lnTo>
                    <a:pt x="2463607" y="327783"/>
                  </a:lnTo>
                  <a:lnTo>
                    <a:pt x="0" y="327783"/>
                  </a:ln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463607" cy="3658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0"/>
            <a:ext cx="9723606" cy="1293725"/>
            <a:chOff x="0" y="0"/>
            <a:chExt cx="2463607" cy="32778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463607" cy="327783"/>
            </a:xfrm>
            <a:custGeom>
              <a:avLst/>
              <a:gdLst/>
              <a:ahLst/>
              <a:cxnLst/>
              <a:rect l="l" t="t" r="r" b="b"/>
              <a:pathLst>
                <a:path w="2463607" h="327783">
                  <a:moveTo>
                    <a:pt x="0" y="0"/>
                  </a:moveTo>
                  <a:lnTo>
                    <a:pt x="2463607" y="0"/>
                  </a:lnTo>
                  <a:lnTo>
                    <a:pt x="2463607" y="327783"/>
                  </a:lnTo>
                  <a:lnTo>
                    <a:pt x="0" y="327783"/>
                  </a:ln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2463607" cy="3658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891246" y="1686056"/>
            <a:ext cx="5922823" cy="6914889"/>
            <a:chOff x="0" y="0"/>
            <a:chExt cx="7897097" cy="9219852"/>
          </a:xfrm>
        </p:grpSpPr>
        <p:sp>
          <p:nvSpPr>
            <p:cNvPr id="9" name="TextBox 9"/>
            <p:cNvSpPr txBox="1"/>
            <p:nvPr/>
          </p:nvSpPr>
          <p:spPr>
            <a:xfrm>
              <a:off x="1193856" y="-47625"/>
              <a:ext cx="6703241" cy="5570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515"/>
                </a:lnSpc>
              </a:pPr>
              <a:r>
                <a:rPr lang="en-US" sz="2511">
                  <a:solidFill>
                    <a:srgbClr val="101010"/>
                  </a:solidFill>
                  <a:latin typeface="Montserrat"/>
                </a:rPr>
                <a:t>Prepare dataset</a:t>
              </a:r>
            </a:p>
          </p:txBody>
        </p:sp>
        <p:grpSp>
          <p:nvGrpSpPr>
            <p:cNvPr id="10" name="Group 10"/>
            <p:cNvGrpSpPr/>
            <p:nvPr/>
          </p:nvGrpSpPr>
          <p:grpSpPr>
            <a:xfrm>
              <a:off x="0" y="0"/>
              <a:ext cx="496819" cy="539006"/>
              <a:chOff x="0" y="0"/>
              <a:chExt cx="749184" cy="8128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749184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749184" h="812800">
                    <a:moveTo>
                      <a:pt x="374592" y="0"/>
                    </a:moveTo>
                    <a:cubicBezTo>
                      <a:pt x="167711" y="0"/>
                      <a:pt x="0" y="181951"/>
                      <a:pt x="0" y="406400"/>
                    </a:cubicBezTo>
                    <a:cubicBezTo>
                      <a:pt x="0" y="630849"/>
                      <a:pt x="167711" y="812800"/>
                      <a:pt x="374592" y="812800"/>
                    </a:cubicBezTo>
                    <a:cubicBezTo>
                      <a:pt x="581474" y="812800"/>
                      <a:pt x="749184" y="630849"/>
                      <a:pt x="749184" y="406400"/>
                    </a:cubicBezTo>
                    <a:cubicBezTo>
                      <a:pt x="749184" y="181951"/>
                      <a:pt x="581474" y="0"/>
                      <a:pt x="374592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F600FE">
                      <a:alpha val="100000"/>
                    </a:srgbClr>
                  </a:gs>
                  <a:gs pos="25000">
                    <a:srgbClr val="C900FE">
                      <a:alpha val="100000"/>
                    </a:srgbClr>
                  </a:gs>
                  <a:gs pos="50000">
                    <a:srgbClr val="A136FF">
                      <a:alpha val="100000"/>
                    </a:srgbClr>
                  </a:gs>
                  <a:gs pos="75000">
                    <a:srgbClr val="5142F0">
                      <a:alpha val="100000"/>
                    </a:srgbClr>
                  </a:gs>
                  <a:gs pos="100000">
                    <a:srgbClr val="0033D9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70236" y="38100"/>
                <a:ext cx="608712" cy="698500"/>
              </a:xfrm>
              <a:prstGeom prst="rect">
                <a:avLst/>
              </a:prstGeom>
            </p:spPr>
            <p:txBody>
              <a:bodyPr lIns="55304" tIns="55304" rIns="55304" bIns="55304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3" name="TextBox 13"/>
            <p:cNvSpPr txBox="1"/>
            <p:nvPr/>
          </p:nvSpPr>
          <p:spPr>
            <a:xfrm>
              <a:off x="1193856" y="1037481"/>
              <a:ext cx="6703241" cy="5570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515"/>
                </a:lnSpc>
              </a:pPr>
              <a:r>
                <a:rPr lang="en-US" sz="2511">
                  <a:solidFill>
                    <a:srgbClr val="101010"/>
                  </a:solidFill>
                  <a:latin typeface="Montserrat"/>
                </a:rPr>
                <a:t>Feature extraction</a:t>
              </a:r>
            </a:p>
          </p:txBody>
        </p:sp>
        <p:grpSp>
          <p:nvGrpSpPr>
            <p:cNvPr id="14" name="Group 14"/>
            <p:cNvGrpSpPr/>
            <p:nvPr/>
          </p:nvGrpSpPr>
          <p:grpSpPr>
            <a:xfrm>
              <a:off x="0" y="1085106"/>
              <a:ext cx="496819" cy="539006"/>
              <a:chOff x="0" y="0"/>
              <a:chExt cx="749184" cy="8128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749184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749184" h="812800">
                    <a:moveTo>
                      <a:pt x="374592" y="0"/>
                    </a:moveTo>
                    <a:cubicBezTo>
                      <a:pt x="167711" y="0"/>
                      <a:pt x="0" y="181951"/>
                      <a:pt x="0" y="406400"/>
                    </a:cubicBezTo>
                    <a:cubicBezTo>
                      <a:pt x="0" y="630849"/>
                      <a:pt x="167711" y="812800"/>
                      <a:pt x="374592" y="812800"/>
                    </a:cubicBezTo>
                    <a:cubicBezTo>
                      <a:pt x="581474" y="812800"/>
                      <a:pt x="749184" y="630849"/>
                      <a:pt x="749184" y="406400"/>
                    </a:cubicBezTo>
                    <a:cubicBezTo>
                      <a:pt x="749184" y="181951"/>
                      <a:pt x="581474" y="0"/>
                      <a:pt x="374592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F600FE">
                      <a:alpha val="100000"/>
                    </a:srgbClr>
                  </a:gs>
                  <a:gs pos="25000">
                    <a:srgbClr val="C900FE">
                      <a:alpha val="100000"/>
                    </a:srgbClr>
                  </a:gs>
                  <a:gs pos="50000">
                    <a:srgbClr val="A136FF">
                      <a:alpha val="100000"/>
                    </a:srgbClr>
                  </a:gs>
                  <a:gs pos="75000">
                    <a:srgbClr val="5142F0">
                      <a:alpha val="100000"/>
                    </a:srgbClr>
                  </a:gs>
                  <a:gs pos="100000">
                    <a:srgbClr val="0033D9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</p:spPr>
          </p:sp>
          <p:sp>
            <p:nvSpPr>
              <p:cNvPr id="16" name="TextBox 16"/>
              <p:cNvSpPr txBox="1"/>
              <p:nvPr/>
            </p:nvSpPr>
            <p:spPr>
              <a:xfrm>
                <a:off x="70236" y="38100"/>
                <a:ext cx="608712" cy="698500"/>
              </a:xfrm>
              <a:prstGeom prst="rect">
                <a:avLst/>
              </a:prstGeom>
            </p:spPr>
            <p:txBody>
              <a:bodyPr lIns="55304" tIns="55304" rIns="55304" bIns="55304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7" name="TextBox 17"/>
            <p:cNvSpPr txBox="1"/>
            <p:nvPr/>
          </p:nvSpPr>
          <p:spPr>
            <a:xfrm>
              <a:off x="1193856" y="2122587"/>
              <a:ext cx="6703241" cy="5570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515"/>
                </a:lnSpc>
              </a:pPr>
              <a:r>
                <a:rPr lang="en-US" sz="2511">
                  <a:solidFill>
                    <a:srgbClr val="101010"/>
                  </a:solidFill>
                  <a:latin typeface="Montserrat"/>
                </a:rPr>
                <a:t>Feature scaling</a:t>
              </a:r>
            </a:p>
          </p:txBody>
        </p:sp>
        <p:grpSp>
          <p:nvGrpSpPr>
            <p:cNvPr id="18" name="Group 18"/>
            <p:cNvGrpSpPr/>
            <p:nvPr/>
          </p:nvGrpSpPr>
          <p:grpSpPr>
            <a:xfrm>
              <a:off x="0" y="2170212"/>
              <a:ext cx="496819" cy="539006"/>
              <a:chOff x="0" y="0"/>
              <a:chExt cx="749184" cy="8128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749184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749184" h="812800">
                    <a:moveTo>
                      <a:pt x="374592" y="0"/>
                    </a:moveTo>
                    <a:cubicBezTo>
                      <a:pt x="167711" y="0"/>
                      <a:pt x="0" y="181951"/>
                      <a:pt x="0" y="406400"/>
                    </a:cubicBezTo>
                    <a:cubicBezTo>
                      <a:pt x="0" y="630849"/>
                      <a:pt x="167711" y="812800"/>
                      <a:pt x="374592" y="812800"/>
                    </a:cubicBezTo>
                    <a:cubicBezTo>
                      <a:pt x="581474" y="812800"/>
                      <a:pt x="749184" y="630849"/>
                      <a:pt x="749184" y="406400"/>
                    </a:cubicBezTo>
                    <a:cubicBezTo>
                      <a:pt x="749184" y="181951"/>
                      <a:pt x="581474" y="0"/>
                      <a:pt x="374592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F600FE">
                      <a:alpha val="100000"/>
                    </a:srgbClr>
                  </a:gs>
                  <a:gs pos="25000">
                    <a:srgbClr val="C900FE">
                      <a:alpha val="100000"/>
                    </a:srgbClr>
                  </a:gs>
                  <a:gs pos="50000">
                    <a:srgbClr val="A136FF">
                      <a:alpha val="100000"/>
                    </a:srgbClr>
                  </a:gs>
                  <a:gs pos="75000">
                    <a:srgbClr val="5142F0">
                      <a:alpha val="100000"/>
                    </a:srgbClr>
                  </a:gs>
                  <a:gs pos="100000">
                    <a:srgbClr val="0033D9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</p:spPr>
          </p:sp>
          <p:sp>
            <p:nvSpPr>
              <p:cNvPr id="20" name="TextBox 20"/>
              <p:cNvSpPr txBox="1"/>
              <p:nvPr/>
            </p:nvSpPr>
            <p:spPr>
              <a:xfrm>
                <a:off x="70236" y="38100"/>
                <a:ext cx="608712" cy="698500"/>
              </a:xfrm>
              <a:prstGeom prst="rect">
                <a:avLst/>
              </a:prstGeom>
            </p:spPr>
            <p:txBody>
              <a:bodyPr lIns="55304" tIns="55304" rIns="55304" bIns="55304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21" name="TextBox 21"/>
            <p:cNvSpPr txBox="1"/>
            <p:nvPr/>
          </p:nvSpPr>
          <p:spPr>
            <a:xfrm>
              <a:off x="1193856" y="3207692"/>
              <a:ext cx="6703241" cy="5570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515"/>
                </a:lnSpc>
              </a:pPr>
              <a:r>
                <a:rPr lang="en-US" sz="2511">
                  <a:solidFill>
                    <a:srgbClr val="101010"/>
                  </a:solidFill>
                  <a:latin typeface="Montserrat"/>
                </a:rPr>
                <a:t>Split the dataset</a:t>
              </a:r>
            </a:p>
          </p:txBody>
        </p:sp>
        <p:grpSp>
          <p:nvGrpSpPr>
            <p:cNvPr id="22" name="Group 22"/>
            <p:cNvGrpSpPr/>
            <p:nvPr/>
          </p:nvGrpSpPr>
          <p:grpSpPr>
            <a:xfrm>
              <a:off x="0" y="3255317"/>
              <a:ext cx="496819" cy="539006"/>
              <a:chOff x="0" y="0"/>
              <a:chExt cx="749184" cy="8128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749184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749184" h="812800">
                    <a:moveTo>
                      <a:pt x="374592" y="0"/>
                    </a:moveTo>
                    <a:cubicBezTo>
                      <a:pt x="167711" y="0"/>
                      <a:pt x="0" y="181951"/>
                      <a:pt x="0" y="406400"/>
                    </a:cubicBezTo>
                    <a:cubicBezTo>
                      <a:pt x="0" y="630849"/>
                      <a:pt x="167711" y="812800"/>
                      <a:pt x="374592" y="812800"/>
                    </a:cubicBezTo>
                    <a:cubicBezTo>
                      <a:pt x="581474" y="812800"/>
                      <a:pt x="749184" y="630849"/>
                      <a:pt x="749184" y="406400"/>
                    </a:cubicBezTo>
                    <a:cubicBezTo>
                      <a:pt x="749184" y="181951"/>
                      <a:pt x="581474" y="0"/>
                      <a:pt x="374592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F600FE">
                      <a:alpha val="100000"/>
                    </a:srgbClr>
                  </a:gs>
                  <a:gs pos="25000">
                    <a:srgbClr val="C900FE">
                      <a:alpha val="100000"/>
                    </a:srgbClr>
                  </a:gs>
                  <a:gs pos="50000">
                    <a:srgbClr val="A136FF">
                      <a:alpha val="100000"/>
                    </a:srgbClr>
                  </a:gs>
                  <a:gs pos="75000">
                    <a:srgbClr val="5142F0">
                      <a:alpha val="100000"/>
                    </a:srgbClr>
                  </a:gs>
                  <a:gs pos="100000">
                    <a:srgbClr val="0033D9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</p:spPr>
          </p:sp>
          <p:sp>
            <p:nvSpPr>
              <p:cNvPr id="24" name="TextBox 24"/>
              <p:cNvSpPr txBox="1"/>
              <p:nvPr/>
            </p:nvSpPr>
            <p:spPr>
              <a:xfrm>
                <a:off x="70236" y="38100"/>
                <a:ext cx="608712" cy="698500"/>
              </a:xfrm>
              <a:prstGeom prst="rect">
                <a:avLst/>
              </a:prstGeom>
            </p:spPr>
            <p:txBody>
              <a:bodyPr lIns="55304" tIns="55304" rIns="55304" bIns="55304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25" name="TextBox 25"/>
            <p:cNvSpPr txBox="1"/>
            <p:nvPr/>
          </p:nvSpPr>
          <p:spPr>
            <a:xfrm>
              <a:off x="1193856" y="4292798"/>
              <a:ext cx="6703241" cy="5570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515"/>
                </a:lnSpc>
              </a:pPr>
              <a:r>
                <a:rPr lang="en-US" sz="2511">
                  <a:solidFill>
                    <a:srgbClr val="101010"/>
                  </a:solidFill>
                  <a:latin typeface="Montserrat"/>
                </a:rPr>
                <a:t>Choose a classifier</a:t>
              </a:r>
            </a:p>
          </p:txBody>
        </p:sp>
        <p:grpSp>
          <p:nvGrpSpPr>
            <p:cNvPr id="26" name="Group 26"/>
            <p:cNvGrpSpPr/>
            <p:nvPr/>
          </p:nvGrpSpPr>
          <p:grpSpPr>
            <a:xfrm>
              <a:off x="0" y="4340423"/>
              <a:ext cx="496819" cy="539006"/>
              <a:chOff x="0" y="0"/>
              <a:chExt cx="749184" cy="8128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749184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749184" h="812800">
                    <a:moveTo>
                      <a:pt x="374592" y="0"/>
                    </a:moveTo>
                    <a:cubicBezTo>
                      <a:pt x="167711" y="0"/>
                      <a:pt x="0" y="181951"/>
                      <a:pt x="0" y="406400"/>
                    </a:cubicBezTo>
                    <a:cubicBezTo>
                      <a:pt x="0" y="630849"/>
                      <a:pt x="167711" y="812800"/>
                      <a:pt x="374592" y="812800"/>
                    </a:cubicBezTo>
                    <a:cubicBezTo>
                      <a:pt x="581474" y="812800"/>
                      <a:pt x="749184" y="630849"/>
                      <a:pt x="749184" y="406400"/>
                    </a:cubicBezTo>
                    <a:cubicBezTo>
                      <a:pt x="749184" y="181951"/>
                      <a:pt x="581474" y="0"/>
                      <a:pt x="374592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F600FE">
                      <a:alpha val="100000"/>
                    </a:srgbClr>
                  </a:gs>
                  <a:gs pos="25000">
                    <a:srgbClr val="C900FE">
                      <a:alpha val="100000"/>
                    </a:srgbClr>
                  </a:gs>
                  <a:gs pos="50000">
                    <a:srgbClr val="A136FF">
                      <a:alpha val="100000"/>
                    </a:srgbClr>
                  </a:gs>
                  <a:gs pos="75000">
                    <a:srgbClr val="5142F0">
                      <a:alpha val="100000"/>
                    </a:srgbClr>
                  </a:gs>
                  <a:gs pos="100000">
                    <a:srgbClr val="0033D9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</p:spPr>
          </p:sp>
          <p:sp>
            <p:nvSpPr>
              <p:cNvPr id="28" name="TextBox 28"/>
              <p:cNvSpPr txBox="1"/>
              <p:nvPr/>
            </p:nvSpPr>
            <p:spPr>
              <a:xfrm>
                <a:off x="70236" y="38100"/>
                <a:ext cx="608712" cy="698500"/>
              </a:xfrm>
              <a:prstGeom prst="rect">
                <a:avLst/>
              </a:prstGeom>
            </p:spPr>
            <p:txBody>
              <a:bodyPr lIns="55304" tIns="55304" rIns="55304" bIns="55304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29" name="TextBox 29"/>
            <p:cNvSpPr txBox="1"/>
            <p:nvPr/>
          </p:nvSpPr>
          <p:spPr>
            <a:xfrm>
              <a:off x="1193856" y="5377904"/>
              <a:ext cx="6703241" cy="5570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515"/>
                </a:lnSpc>
              </a:pPr>
              <a:r>
                <a:rPr lang="en-US" sz="2511">
                  <a:solidFill>
                    <a:srgbClr val="101010"/>
                  </a:solidFill>
                  <a:latin typeface="Montserrat"/>
                </a:rPr>
                <a:t>Train the classifier</a:t>
              </a:r>
            </a:p>
          </p:txBody>
        </p:sp>
        <p:grpSp>
          <p:nvGrpSpPr>
            <p:cNvPr id="30" name="Group 30"/>
            <p:cNvGrpSpPr/>
            <p:nvPr/>
          </p:nvGrpSpPr>
          <p:grpSpPr>
            <a:xfrm>
              <a:off x="0" y="5425529"/>
              <a:ext cx="496819" cy="539006"/>
              <a:chOff x="0" y="0"/>
              <a:chExt cx="749184" cy="8128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749184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749184" h="812800">
                    <a:moveTo>
                      <a:pt x="374592" y="0"/>
                    </a:moveTo>
                    <a:cubicBezTo>
                      <a:pt x="167711" y="0"/>
                      <a:pt x="0" y="181951"/>
                      <a:pt x="0" y="406400"/>
                    </a:cubicBezTo>
                    <a:cubicBezTo>
                      <a:pt x="0" y="630849"/>
                      <a:pt x="167711" y="812800"/>
                      <a:pt x="374592" y="812800"/>
                    </a:cubicBezTo>
                    <a:cubicBezTo>
                      <a:pt x="581474" y="812800"/>
                      <a:pt x="749184" y="630849"/>
                      <a:pt x="749184" y="406400"/>
                    </a:cubicBezTo>
                    <a:cubicBezTo>
                      <a:pt x="749184" y="181951"/>
                      <a:pt x="581474" y="0"/>
                      <a:pt x="374592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F600FE">
                      <a:alpha val="100000"/>
                    </a:srgbClr>
                  </a:gs>
                  <a:gs pos="25000">
                    <a:srgbClr val="C900FE">
                      <a:alpha val="100000"/>
                    </a:srgbClr>
                  </a:gs>
                  <a:gs pos="50000">
                    <a:srgbClr val="A136FF">
                      <a:alpha val="100000"/>
                    </a:srgbClr>
                  </a:gs>
                  <a:gs pos="75000">
                    <a:srgbClr val="5142F0">
                      <a:alpha val="100000"/>
                    </a:srgbClr>
                  </a:gs>
                  <a:gs pos="100000">
                    <a:srgbClr val="0033D9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</p:spPr>
          </p:sp>
          <p:sp>
            <p:nvSpPr>
              <p:cNvPr id="32" name="TextBox 32"/>
              <p:cNvSpPr txBox="1"/>
              <p:nvPr/>
            </p:nvSpPr>
            <p:spPr>
              <a:xfrm>
                <a:off x="70236" y="38100"/>
                <a:ext cx="608712" cy="698500"/>
              </a:xfrm>
              <a:prstGeom prst="rect">
                <a:avLst/>
              </a:prstGeom>
            </p:spPr>
            <p:txBody>
              <a:bodyPr lIns="55304" tIns="55304" rIns="55304" bIns="55304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33" name="TextBox 33"/>
            <p:cNvSpPr txBox="1"/>
            <p:nvPr/>
          </p:nvSpPr>
          <p:spPr>
            <a:xfrm>
              <a:off x="1193856" y="6463010"/>
              <a:ext cx="6703241" cy="5570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515"/>
                </a:lnSpc>
              </a:pPr>
              <a:r>
                <a:rPr lang="en-US" sz="2511">
                  <a:solidFill>
                    <a:srgbClr val="101010"/>
                  </a:solidFill>
                  <a:latin typeface="Montserrat"/>
                </a:rPr>
                <a:t>Evaluate the model</a:t>
              </a:r>
            </a:p>
          </p:txBody>
        </p:sp>
        <p:grpSp>
          <p:nvGrpSpPr>
            <p:cNvPr id="34" name="Group 34"/>
            <p:cNvGrpSpPr/>
            <p:nvPr/>
          </p:nvGrpSpPr>
          <p:grpSpPr>
            <a:xfrm>
              <a:off x="0" y="6510635"/>
              <a:ext cx="496819" cy="539006"/>
              <a:chOff x="0" y="0"/>
              <a:chExt cx="749184" cy="812800"/>
            </a:xfrm>
          </p:grpSpPr>
          <p:sp>
            <p:nvSpPr>
              <p:cNvPr id="35" name="Freeform 35"/>
              <p:cNvSpPr/>
              <p:nvPr/>
            </p:nvSpPr>
            <p:spPr>
              <a:xfrm>
                <a:off x="0" y="0"/>
                <a:ext cx="749184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749184" h="812800">
                    <a:moveTo>
                      <a:pt x="374592" y="0"/>
                    </a:moveTo>
                    <a:cubicBezTo>
                      <a:pt x="167711" y="0"/>
                      <a:pt x="0" y="181951"/>
                      <a:pt x="0" y="406400"/>
                    </a:cubicBezTo>
                    <a:cubicBezTo>
                      <a:pt x="0" y="630849"/>
                      <a:pt x="167711" y="812800"/>
                      <a:pt x="374592" y="812800"/>
                    </a:cubicBezTo>
                    <a:cubicBezTo>
                      <a:pt x="581474" y="812800"/>
                      <a:pt x="749184" y="630849"/>
                      <a:pt x="749184" y="406400"/>
                    </a:cubicBezTo>
                    <a:cubicBezTo>
                      <a:pt x="749184" y="181951"/>
                      <a:pt x="581474" y="0"/>
                      <a:pt x="374592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F600FE">
                      <a:alpha val="100000"/>
                    </a:srgbClr>
                  </a:gs>
                  <a:gs pos="25000">
                    <a:srgbClr val="C900FE">
                      <a:alpha val="100000"/>
                    </a:srgbClr>
                  </a:gs>
                  <a:gs pos="50000">
                    <a:srgbClr val="A136FF">
                      <a:alpha val="100000"/>
                    </a:srgbClr>
                  </a:gs>
                  <a:gs pos="75000">
                    <a:srgbClr val="5142F0">
                      <a:alpha val="100000"/>
                    </a:srgbClr>
                  </a:gs>
                  <a:gs pos="100000">
                    <a:srgbClr val="0033D9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</p:spPr>
          </p:sp>
          <p:sp>
            <p:nvSpPr>
              <p:cNvPr id="36" name="TextBox 36"/>
              <p:cNvSpPr txBox="1"/>
              <p:nvPr/>
            </p:nvSpPr>
            <p:spPr>
              <a:xfrm>
                <a:off x="70236" y="38100"/>
                <a:ext cx="608712" cy="698500"/>
              </a:xfrm>
              <a:prstGeom prst="rect">
                <a:avLst/>
              </a:prstGeom>
            </p:spPr>
            <p:txBody>
              <a:bodyPr lIns="55304" tIns="55304" rIns="55304" bIns="55304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37" name="TextBox 37"/>
            <p:cNvSpPr txBox="1"/>
            <p:nvPr/>
          </p:nvSpPr>
          <p:spPr>
            <a:xfrm>
              <a:off x="1193856" y="7548115"/>
              <a:ext cx="6703241" cy="5570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515"/>
                </a:lnSpc>
              </a:pPr>
              <a:r>
                <a:rPr lang="en-US" sz="2511">
                  <a:solidFill>
                    <a:srgbClr val="101010"/>
                  </a:solidFill>
                  <a:latin typeface="Montserrat"/>
                </a:rPr>
                <a:t>Fine tuning and optimization</a:t>
              </a:r>
            </a:p>
          </p:txBody>
        </p:sp>
        <p:grpSp>
          <p:nvGrpSpPr>
            <p:cNvPr id="38" name="Group 38"/>
            <p:cNvGrpSpPr/>
            <p:nvPr/>
          </p:nvGrpSpPr>
          <p:grpSpPr>
            <a:xfrm>
              <a:off x="0" y="7595740"/>
              <a:ext cx="496819" cy="539006"/>
              <a:chOff x="0" y="0"/>
              <a:chExt cx="749184" cy="812800"/>
            </a:xfrm>
          </p:grpSpPr>
          <p:sp>
            <p:nvSpPr>
              <p:cNvPr id="39" name="Freeform 39"/>
              <p:cNvSpPr/>
              <p:nvPr/>
            </p:nvSpPr>
            <p:spPr>
              <a:xfrm>
                <a:off x="0" y="0"/>
                <a:ext cx="749184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749184" h="812800">
                    <a:moveTo>
                      <a:pt x="374592" y="0"/>
                    </a:moveTo>
                    <a:cubicBezTo>
                      <a:pt x="167711" y="0"/>
                      <a:pt x="0" y="181951"/>
                      <a:pt x="0" y="406400"/>
                    </a:cubicBezTo>
                    <a:cubicBezTo>
                      <a:pt x="0" y="630849"/>
                      <a:pt x="167711" y="812800"/>
                      <a:pt x="374592" y="812800"/>
                    </a:cubicBezTo>
                    <a:cubicBezTo>
                      <a:pt x="581474" y="812800"/>
                      <a:pt x="749184" y="630849"/>
                      <a:pt x="749184" y="406400"/>
                    </a:cubicBezTo>
                    <a:cubicBezTo>
                      <a:pt x="749184" y="181951"/>
                      <a:pt x="581474" y="0"/>
                      <a:pt x="374592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F600FE">
                      <a:alpha val="100000"/>
                    </a:srgbClr>
                  </a:gs>
                  <a:gs pos="25000">
                    <a:srgbClr val="C900FE">
                      <a:alpha val="100000"/>
                    </a:srgbClr>
                  </a:gs>
                  <a:gs pos="50000">
                    <a:srgbClr val="A136FF">
                      <a:alpha val="100000"/>
                    </a:srgbClr>
                  </a:gs>
                  <a:gs pos="75000">
                    <a:srgbClr val="5142F0">
                      <a:alpha val="100000"/>
                    </a:srgbClr>
                  </a:gs>
                  <a:gs pos="100000">
                    <a:srgbClr val="0033D9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</p:spPr>
          </p:sp>
          <p:sp>
            <p:nvSpPr>
              <p:cNvPr id="40" name="TextBox 40"/>
              <p:cNvSpPr txBox="1"/>
              <p:nvPr/>
            </p:nvSpPr>
            <p:spPr>
              <a:xfrm>
                <a:off x="70236" y="38100"/>
                <a:ext cx="608712" cy="698500"/>
              </a:xfrm>
              <a:prstGeom prst="rect">
                <a:avLst/>
              </a:prstGeom>
            </p:spPr>
            <p:txBody>
              <a:bodyPr lIns="55304" tIns="55304" rIns="55304" bIns="55304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41" name="TextBox 41"/>
            <p:cNvSpPr txBox="1"/>
            <p:nvPr/>
          </p:nvSpPr>
          <p:spPr>
            <a:xfrm>
              <a:off x="1193856" y="8633221"/>
              <a:ext cx="6703241" cy="5570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515"/>
                </a:lnSpc>
              </a:pPr>
              <a:r>
                <a:rPr lang="en-US" sz="2511">
                  <a:solidFill>
                    <a:srgbClr val="101010"/>
                  </a:solidFill>
                  <a:latin typeface="Montserrat"/>
                </a:rPr>
                <a:t>Predict emotions</a:t>
              </a:r>
            </a:p>
          </p:txBody>
        </p:sp>
        <p:grpSp>
          <p:nvGrpSpPr>
            <p:cNvPr id="42" name="Group 42"/>
            <p:cNvGrpSpPr/>
            <p:nvPr/>
          </p:nvGrpSpPr>
          <p:grpSpPr>
            <a:xfrm>
              <a:off x="0" y="8680846"/>
              <a:ext cx="496819" cy="539006"/>
              <a:chOff x="0" y="0"/>
              <a:chExt cx="749184" cy="812800"/>
            </a:xfrm>
          </p:grpSpPr>
          <p:sp>
            <p:nvSpPr>
              <p:cNvPr id="43" name="Freeform 43"/>
              <p:cNvSpPr/>
              <p:nvPr/>
            </p:nvSpPr>
            <p:spPr>
              <a:xfrm>
                <a:off x="0" y="0"/>
                <a:ext cx="749184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749184" h="812800">
                    <a:moveTo>
                      <a:pt x="374592" y="0"/>
                    </a:moveTo>
                    <a:cubicBezTo>
                      <a:pt x="167711" y="0"/>
                      <a:pt x="0" y="181951"/>
                      <a:pt x="0" y="406400"/>
                    </a:cubicBezTo>
                    <a:cubicBezTo>
                      <a:pt x="0" y="630849"/>
                      <a:pt x="167711" y="812800"/>
                      <a:pt x="374592" y="812800"/>
                    </a:cubicBezTo>
                    <a:cubicBezTo>
                      <a:pt x="581474" y="812800"/>
                      <a:pt x="749184" y="630849"/>
                      <a:pt x="749184" y="406400"/>
                    </a:cubicBezTo>
                    <a:cubicBezTo>
                      <a:pt x="749184" y="181951"/>
                      <a:pt x="581474" y="0"/>
                      <a:pt x="374592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F600FE">
                      <a:alpha val="100000"/>
                    </a:srgbClr>
                  </a:gs>
                  <a:gs pos="25000">
                    <a:srgbClr val="C900FE">
                      <a:alpha val="100000"/>
                    </a:srgbClr>
                  </a:gs>
                  <a:gs pos="50000">
                    <a:srgbClr val="A136FF">
                      <a:alpha val="100000"/>
                    </a:srgbClr>
                  </a:gs>
                  <a:gs pos="75000">
                    <a:srgbClr val="5142F0">
                      <a:alpha val="100000"/>
                    </a:srgbClr>
                  </a:gs>
                  <a:gs pos="100000">
                    <a:srgbClr val="0033D9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</p:spPr>
          </p:sp>
          <p:sp>
            <p:nvSpPr>
              <p:cNvPr id="44" name="TextBox 44"/>
              <p:cNvSpPr txBox="1"/>
              <p:nvPr/>
            </p:nvSpPr>
            <p:spPr>
              <a:xfrm>
                <a:off x="70236" y="38100"/>
                <a:ext cx="608712" cy="698500"/>
              </a:xfrm>
              <a:prstGeom prst="rect">
                <a:avLst/>
              </a:prstGeom>
            </p:spPr>
            <p:txBody>
              <a:bodyPr lIns="55304" tIns="55304" rIns="55304" bIns="55304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sp>
        <p:nvSpPr>
          <p:cNvPr id="45" name="Freeform 45"/>
          <p:cNvSpPr/>
          <p:nvPr/>
        </p:nvSpPr>
        <p:spPr>
          <a:xfrm>
            <a:off x="187309" y="2938133"/>
            <a:ext cx="9536297" cy="4914177"/>
          </a:xfrm>
          <a:custGeom>
            <a:avLst/>
            <a:gdLst/>
            <a:ahLst/>
            <a:cxnLst/>
            <a:rect l="l" t="t" r="r" b="b"/>
            <a:pathLst>
              <a:path w="9536297" h="4914177">
                <a:moveTo>
                  <a:pt x="0" y="0"/>
                </a:moveTo>
                <a:lnTo>
                  <a:pt x="9536297" y="0"/>
                </a:lnTo>
                <a:lnTo>
                  <a:pt x="9536297" y="4914176"/>
                </a:lnTo>
                <a:lnTo>
                  <a:pt x="0" y="49141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6" name="TextBox 46"/>
          <p:cNvSpPr txBox="1"/>
          <p:nvPr/>
        </p:nvSpPr>
        <p:spPr>
          <a:xfrm>
            <a:off x="10709607" y="258860"/>
            <a:ext cx="6286101" cy="769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6392"/>
              </a:lnSpc>
              <a:spcBef>
                <a:spcPct val="0"/>
              </a:spcBef>
            </a:pPr>
            <a:r>
              <a:rPr lang="en-US" sz="4566">
                <a:solidFill>
                  <a:srgbClr val="000000"/>
                </a:solidFill>
                <a:latin typeface="Montserrat Bold"/>
              </a:rPr>
              <a:t>STEPS IN SER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493605" y="5832423"/>
            <a:ext cx="4826111" cy="4093612"/>
          </a:xfrm>
          <a:custGeom>
            <a:avLst/>
            <a:gdLst/>
            <a:ahLst/>
            <a:cxnLst/>
            <a:rect l="l" t="t" r="r" b="b"/>
            <a:pathLst>
              <a:path w="4826111" h="4093612">
                <a:moveTo>
                  <a:pt x="0" y="0"/>
                </a:moveTo>
                <a:lnTo>
                  <a:pt x="4826111" y="0"/>
                </a:lnTo>
                <a:lnTo>
                  <a:pt x="4826111" y="4093612"/>
                </a:lnTo>
                <a:lnTo>
                  <a:pt x="0" y="40936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217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64325" y="4995653"/>
            <a:ext cx="6499872" cy="4221422"/>
          </a:xfrm>
          <a:custGeom>
            <a:avLst/>
            <a:gdLst/>
            <a:ahLst/>
            <a:cxnLst/>
            <a:rect l="l" t="t" r="r" b="b"/>
            <a:pathLst>
              <a:path w="6499872" h="4221422">
                <a:moveTo>
                  <a:pt x="0" y="0"/>
                </a:moveTo>
                <a:lnTo>
                  <a:pt x="6499872" y="0"/>
                </a:lnTo>
                <a:lnTo>
                  <a:pt x="6499872" y="4221422"/>
                </a:lnTo>
                <a:lnTo>
                  <a:pt x="0" y="422142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6932391" y="2293911"/>
            <a:ext cx="6595281" cy="3786726"/>
          </a:xfrm>
          <a:custGeom>
            <a:avLst/>
            <a:gdLst/>
            <a:ahLst/>
            <a:cxnLst/>
            <a:rect l="l" t="t" r="r" b="b"/>
            <a:pathLst>
              <a:path w="6595281" h="3786726">
                <a:moveTo>
                  <a:pt x="0" y="0"/>
                </a:moveTo>
                <a:lnTo>
                  <a:pt x="6595282" y="0"/>
                </a:lnTo>
                <a:lnTo>
                  <a:pt x="6595282" y="3786725"/>
                </a:lnTo>
                <a:lnTo>
                  <a:pt x="0" y="378672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2072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3718774" y="490538"/>
            <a:ext cx="10850453" cy="1076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81"/>
              </a:lnSpc>
            </a:pPr>
            <a:r>
              <a:rPr lang="en-US" sz="7068">
                <a:solidFill>
                  <a:srgbClr val="101010"/>
                </a:solidFill>
                <a:latin typeface="Montserrat Bold"/>
              </a:rPr>
              <a:t>Feature Extraction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0527363" y="7473782"/>
            <a:ext cx="1715119" cy="810894"/>
            <a:chOff x="0" y="0"/>
            <a:chExt cx="434549" cy="20545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34549" cy="205451"/>
            </a:xfrm>
            <a:custGeom>
              <a:avLst/>
              <a:gdLst/>
              <a:ahLst/>
              <a:cxnLst/>
              <a:rect l="l" t="t" r="r" b="b"/>
              <a:pathLst>
                <a:path w="434549" h="205451">
                  <a:moveTo>
                    <a:pt x="0" y="0"/>
                  </a:moveTo>
                  <a:lnTo>
                    <a:pt x="434549" y="0"/>
                  </a:lnTo>
                  <a:lnTo>
                    <a:pt x="434549" y="205451"/>
                  </a:lnTo>
                  <a:lnTo>
                    <a:pt x="0" y="205451"/>
                  </a:ln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434549" cy="2435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0775775" y="7555697"/>
            <a:ext cx="1263825" cy="5803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FFFFFF"/>
                </a:solidFill>
                <a:latin typeface="Canva Sans Bold"/>
              </a:rPr>
              <a:t>Pitch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1853345" y="3355224"/>
            <a:ext cx="4505115" cy="810894"/>
            <a:chOff x="0" y="0"/>
            <a:chExt cx="1141432" cy="205451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141432" cy="205451"/>
            </a:xfrm>
            <a:custGeom>
              <a:avLst/>
              <a:gdLst/>
              <a:ahLst/>
              <a:cxnLst/>
              <a:rect l="l" t="t" r="r" b="b"/>
              <a:pathLst>
                <a:path w="1141432" h="205451">
                  <a:moveTo>
                    <a:pt x="0" y="0"/>
                  </a:moveTo>
                  <a:lnTo>
                    <a:pt x="1141432" y="0"/>
                  </a:lnTo>
                  <a:lnTo>
                    <a:pt x="1141432" y="205451"/>
                  </a:lnTo>
                  <a:lnTo>
                    <a:pt x="0" y="205451"/>
                  </a:ln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1141432" cy="2435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2646077" y="3391101"/>
            <a:ext cx="2919651" cy="6629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60"/>
              </a:lnSpc>
            </a:pPr>
            <a:r>
              <a:rPr lang="en-US" sz="3900">
                <a:solidFill>
                  <a:srgbClr val="FFFFFF"/>
                </a:solidFill>
                <a:latin typeface="Canva Sans Bold"/>
              </a:rPr>
              <a:t>Sound wave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8707586" y="2293911"/>
            <a:ext cx="3005403" cy="810894"/>
            <a:chOff x="0" y="0"/>
            <a:chExt cx="761459" cy="205451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761459" cy="205451"/>
            </a:xfrm>
            <a:custGeom>
              <a:avLst/>
              <a:gdLst/>
              <a:ahLst/>
              <a:cxnLst/>
              <a:rect l="l" t="t" r="r" b="b"/>
              <a:pathLst>
                <a:path w="761459" h="205451">
                  <a:moveTo>
                    <a:pt x="0" y="0"/>
                  </a:moveTo>
                  <a:lnTo>
                    <a:pt x="761459" y="0"/>
                  </a:lnTo>
                  <a:lnTo>
                    <a:pt x="761459" y="205451"/>
                  </a:lnTo>
                  <a:lnTo>
                    <a:pt x="0" y="205451"/>
                  </a:ln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761459" cy="2435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9285331" y="2375825"/>
            <a:ext cx="1992269" cy="5803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FFFFFF"/>
                </a:solidFill>
                <a:latin typeface="Canva Sans Bold"/>
              </a:rPr>
              <a:t>Intensity</a:t>
            </a:r>
          </a:p>
        </p:txBody>
      </p:sp>
      <p:grpSp>
        <p:nvGrpSpPr>
          <p:cNvPr id="18" name="Group 18"/>
          <p:cNvGrpSpPr/>
          <p:nvPr/>
        </p:nvGrpSpPr>
        <p:grpSpPr>
          <a:xfrm rot="5400000">
            <a:off x="-4878651" y="4738053"/>
            <a:ext cx="10287000" cy="810894"/>
            <a:chOff x="0" y="0"/>
            <a:chExt cx="2606351" cy="205451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2606351" cy="205451"/>
            </a:xfrm>
            <a:custGeom>
              <a:avLst/>
              <a:gdLst/>
              <a:ahLst/>
              <a:cxnLst/>
              <a:rect l="l" t="t" r="r" b="b"/>
              <a:pathLst>
                <a:path w="2606351" h="205451">
                  <a:moveTo>
                    <a:pt x="0" y="0"/>
                  </a:moveTo>
                  <a:lnTo>
                    <a:pt x="2606351" y="0"/>
                  </a:lnTo>
                  <a:lnTo>
                    <a:pt x="2606351" y="205451"/>
                  </a:lnTo>
                  <a:lnTo>
                    <a:pt x="0" y="205451"/>
                  </a:ln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2606351" cy="2435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 rot="5400000">
            <a:off x="12785919" y="4784919"/>
            <a:ext cx="10287000" cy="717162"/>
            <a:chOff x="0" y="0"/>
            <a:chExt cx="2606351" cy="181703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2606351" cy="181703"/>
            </a:xfrm>
            <a:custGeom>
              <a:avLst/>
              <a:gdLst/>
              <a:ahLst/>
              <a:cxnLst/>
              <a:rect l="l" t="t" r="r" b="b"/>
              <a:pathLst>
                <a:path w="2606351" h="181703">
                  <a:moveTo>
                    <a:pt x="0" y="0"/>
                  </a:moveTo>
                  <a:lnTo>
                    <a:pt x="2606351" y="0"/>
                  </a:lnTo>
                  <a:lnTo>
                    <a:pt x="2606351" y="181703"/>
                  </a:lnTo>
                  <a:lnTo>
                    <a:pt x="0" y="181703"/>
                  </a:ln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23" name="TextBox 23"/>
            <p:cNvSpPr txBox="1"/>
            <p:nvPr/>
          </p:nvSpPr>
          <p:spPr>
            <a:xfrm>
              <a:off x="0" y="-38100"/>
              <a:ext cx="2606351" cy="2198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-4878651" y="4738053"/>
            <a:ext cx="10287000" cy="810894"/>
            <a:chOff x="0" y="0"/>
            <a:chExt cx="2606351" cy="20545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606351" cy="205451"/>
            </a:xfrm>
            <a:custGeom>
              <a:avLst/>
              <a:gdLst/>
              <a:ahLst/>
              <a:cxnLst/>
              <a:rect l="l" t="t" r="r" b="b"/>
              <a:pathLst>
                <a:path w="2606351" h="205451">
                  <a:moveTo>
                    <a:pt x="0" y="0"/>
                  </a:moveTo>
                  <a:lnTo>
                    <a:pt x="2606351" y="0"/>
                  </a:lnTo>
                  <a:lnTo>
                    <a:pt x="2606351" y="205451"/>
                  </a:lnTo>
                  <a:lnTo>
                    <a:pt x="0" y="205451"/>
                  </a:ln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606351" cy="2435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592757" y="1647257"/>
            <a:ext cx="5856180" cy="4255383"/>
          </a:xfrm>
          <a:custGeom>
            <a:avLst/>
            <a:gdLst/>
            <a:ahLst/>
            <a:cxnLst/>
            <a:rect l="l" t="t" r="r" b="b"/>
            <a:pathLst>
              <a:path w="5856180" h="4255383">
                <a:moveTo>
                  <a:pt x="0" y="0"/>
                </a:moveTo>
                <a:lnTo>
                  <a:pt x="5856180" y="0"/>
                </a:lnTo>
                <a:lnTo>
                  <a:pt x="5856180" y="4255383"/>
                </a:lnTo>
                <a:lnTo>
                  <a:pt x="0" y="425538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6005715" y="6255065"/>
            <a:ext cx="9719532" cy="3588609"/>
          </a:xfrm>
          <a:custGeom>
            <a:avLst/>
            <a:gdLst/>
            <a:ahLst/>
            <a:cxnLst/>
            <a:rect l="l" t="t" r="r" b="b"/>
            <a:pathLst>
              <a:path w="9719532" h="3588609">
                <a:moveTo>
                  <a:pt x="0" y="0"/>
                </a:moveTo>
                <a:lnTo>
                  <a:pt x="9719532" y="0"/>
                </a:lnTo>
                <a:lnTo>
                  <a:pt x="9719532" y="3588609"/>
                </a:lnTo>
                <a:lnTo>
                  <a:pt x="0" y="358860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0292906" y="1434081"/>
            <a:ext cx="6434225" cy="4042207"/>
          </a:xfrm>
          <a:custGeom>
            <a:avLst/>
            <a:gdLst/>
            <a:ahLst/>
            <a:cxnLst/>
            <a:rect l="l" t="t" r="r" b="b"/>
            <a:pathLst>
              <a:path w="6434225" h="4042207">
                <a:moveTo>
                  <a:pt x="0" y="0"/>
                </a:moveTo>
                <a:lnTo>
                  <a:pt x="6434225" y="0"/>
                </a:lnTo>
                <a:lnTo>
                  <a:pt x="6434225" y="4042207"/>
                </a:lnTo>
                <a:lnTo>
                  <a:pt x="0" y="404220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2396613" y="7492475"/>
            <a:ext cx="2906112" cy="1113790"/>
            <a:chOff x="0" y="0"/>
            <a:chExt cx="736303" cy="28219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736303" cy="282194"/>
            </a:xfrm>
            <a:custGeom>
              <a:avLst/>
              <a:gdLst/>
              <a:ahLst/>
              <a:cxnLst/>
              <a:rect l="l" t="t" r="r" b="b"/>
              <a:pathLst>
                <a:path w="736303" h="282194">
                  <a:moveTo>
                    <a:pt x="0" y="0"/>
                  </a:moveTo>
                  <a:lnTo>
                    <a:pt x="736303" y="0"/>
                  </a:lnTo>
                  <a:lnTo>
                    <a:pt x="736303" y="282194"/>
                  </a:lnTo>
                  <a:lnTo>
                    <a:pt x="0" y="282194"/>
                  </a:ln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736303" cy="3202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2696873" y="7425800"/>
            <a:ext cx="2364164" cy="118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 Bold"/>
              </a:rPr>
              <a:t>Sampling rate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11257461" y="471739"/>
            <a:ext cx="4505115" cy="810894"/>
            <a:chOff x="0" y="0"/>
            <a:chExt cx="1141432" cy="205451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141432" cy="205451"/>
            </a:xfrm>
            <a:custGeom>
              <a:avLst/>
              <a:gdLst/>
              <a:ahLst/>
              <a:cxnLst/>
              <a:rect l="l" t="t" r="r" b="b"/>
              <a:pathLst>
                <a:path w="1141432" h="205451">
                  <a:moveTo>
                    <a:pt x="0" y="0"/>
                  </a:moveTo>
                  <a:lnTo>
                    <a:pt x="1141432" y="0"/>
                  </a:lnTo>
                  <a:lnTo>
                    <a:pt x="1141432" y="205451"/>
                  </a:lnTo>
                  <a:lnTo>
                    <a:pt x="0" y="205451"/>
                  </a:ln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1141432" cy="2435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1608475" y="553654"/>
            <a:ext cx="3803086" cy="5803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60"/>
              </a:lnSpc>
            </a:pPr>
            <a:r>
              <a:rPr lang="en-US" sz="3400">
                <a:solidFill>
                  <a:srgbClr val="FFFFFF"/>
                </a:solidFill>
                <a:latin typeface="Canva Sans Bold"/>
              </a:rPr>
              <a:t>Spectral Centroid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2696873" y="320291"/>
            <a:ext cx="3937164" cy="1113790"/>
            <a:chOff x="0" y="0"/>
            <a:chExt cx="997534" cy="282194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997534" cy="282194"/>
            </a:xfrm>
            <a:custGeom>
              <a:avLst/>
              <a:gdLst/>
              <a:ahLst/>
              <a:cxnLst/>
              <a:rect l="l" t="t" r="r" b="b"/>
              <a:pathLst>
                <a:path w="997534" h="282194">
                  <a:moveTo>
                    <a:pt x="0" y="0"/>
                  </a:moveTo>
                  <a:lnTo>
                    <a:pt x="997534" y="0"/>
                  </a:lnTo>
                  <a:lnTo>
                    <a:pt x="997534" y="282194"/>
                  </a:lnTo>
                  <a:lnTo>
                    <a:pt x="0" y="282194"/>
                  </a:ln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997534" cy="3202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3319637" y="253616"/>
            <a:ext cx="2686078" cy="118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 Bold"/>
              </a:rPr>
              <a:t>Harmonic to noise ratio</a:t>
            </a:r>
          </a:p>
        </p:txBody>
      </p:sp>
      <p:grpSp>
        <p:nvGrpSpPr>
          <p:cNvPr id="20" name="Group 20"/>
          <p:cNvGrpSpPr/>
          <p:nvPr/>
        </p:nvGrpSpPr>
        <p:grpSpPr>
          <a:xfrm rot="5400000">
            <a:off x="12913003" y="4738053"/>
            <a:ext cx="10287000" cy="810894"/>
            <a:chOff x="0" y="0"/>
            <a:chExt cx="2606351" cy="205451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2606351" cy="205451"/>
            </a:xfrm>
            <a:custGeom>
              <a:avLst/>
              <a:gdLst/>
              <a:ahLst/>
              <a:cxnLst/>
              <a:rect l="l" t="t" r="r" b="b"/>
              <a:pathLst>
                <a:path w="2606351" h="205451">
                  <a:moveTo>
                    <a:pt x="0" y="0"/>
                  </a:moveTo>
                  <a:lnTo>
                    <a:pt x="2606351" y="0"/>
                  </a:lnTo>
                  <a:lnTo>
                    <a:pt x="2606351" y="205451"/>
                  </a:lnTo>
                  <a:lnTo>
                    <a:pt x="0" y="205451"/>
                  </a:ln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22" name="TextBox 22"/>
            <p:cNvSpPr txBox="1"/>
            <p:nvPr/>
          </p:nvSpPr>
          <p:spPr>
            <a:xfrm>
              <a:off x="0" y="-38100"/>
              <a:ext cx="2606351" cy="2435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-4878651" y="4738053"/>
            <a:ext cx="10287000" cy="810894"/>
            <a:chOff x="0" y="0"/>
            <a:chExt cx="2606351" cy="20545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606351" cy="205451"/>
            </a:xfrm>
            <a:custGeom>
              <a:avLst/>
              <a:gdLst/>
              <a:ahLst/>
              <a:cxnLst/>
              <a:rect l="l" t="t" r="r" b="b"/>
              <a:pathLst>
                <a:path w="2606351" h="205451">
                  <a:moveTo>
                    <a:pt x="0" y="0"/>
                  </a:moveTo>
                  <a:lnTo>
                    <a:pt x="2606351" y="0"/>
                  </a:lnTo>
                  <a:lnTo>
                    <a:pt x="2606351" y="205451"/>
                  </a:lnTo>
                  <a:lnTo>
                    <a:pt x="0" y="205451"/>
                  </a:ln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606351" cy="2435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5400000">
            <a:off x="12913003" y="4738053"/>
            <a:ext cx="10287000" cy="810894"/>
            <a:chOff x="0" y="0"/>
            <a:chExt cx="2606351" cy="20545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606351" cy="205451"/>
            </a:xfrm>
            <a:custGeom>
              <a:avLst/>
              <a:gdLst/>
              <a:ahLst/>
              <a:cxnLst/>
              <a:rect l="l" t="t" r="r" b="b"/>
              <a:pathLst>
                <a:path w="2606351" h="205451">
                  <a:moveTo>
                    <a:pt x="0" y="0"/>
                  </a:moveTo>
                  <a:lnTo>
                    <a:pt x="2606351" y="0"/>
                  </a:lnTo>
                  <a:lnTo>
                    <a:pt x="2606351" y="205451"/>
                  </a:lnTo>
                  <a:lnTo>
                    <a:pt x="0" y="205451"/>
                  </a:ln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2606351" cy="2435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270329" y="419297"/>
            <a:ext cx="15695652" cy="9417391"/>
          </a:xfrm>
          <a:custGeom>
            <a:avLst/>
            <a:gdLst/>
            <a:ahLst/>
            <a:cxnLst/>
            <a:rect l="l" t="t" r="r" b="b"/>
            <a:pathLst>
              <a:path w="15695652" h="9417391">
                <a:moveTo>
                  <a:pt x="0" y="0"/>
                </a:moveTo>
                <a:lnTo>
                  <a:pt x="15695652" y="0"/>
                </a:lnTo>
                <a:lnTo>
                  <a:pt x="15695652" y="9417391"/>
                </a:lnTo>
                <a:lnTo>
                  <a:pt x="0" y="941739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600FE">
                <a:alpha val="100000"/>
              </a:srgbClr>
            </a:gs>
            <a:gs pos="25000">
              <a:srgbClr val="C900FE">
                <a:alpha val="100000"/>
              </a:srgbClr>
            </a:gs>
            <a:gs pos="50000">
              <a:srgbClr val="A136FF">
                <a:alpha val="100000"/>
              </a:srgbClr>
            </a:gs>
            <a:gs pos="75000">
              <a:srgbClr val="5142F0">
                <a:alpha val="100000"/>
              </a:srgbClr>
            </a:gs>
            <a:gs pos="100000">
              <a:srgbClr val="0033D9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48331" y="711706"/>
            <a:ext cx="16799187" cy="8858039"/>
            <a:chOff x="0" y="0"/>
            <a:chExt cx="5661103" cy="298504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661103" cy="2985041"/>
            </a:xfrm>
            <a:custGeom>
              <a:avLst/>
              <a:gdLst/>
              <a:ahLst/>
              <a:cxnLst/>
              <a:rect l="l" t="t" r="r" b="b"/>
              <a:pathLst>
                <a:path w="5661103" h="2985041">
                  <a:moveTo>
                    <a:pt x="0" y="0"/>
                  </a:moveTo>
                  <a:lnTo>
                    <a:pt x="5661103" y="0"/>
                  </a:lnTo>
                  <a:lnTo>
                    <a:pt x="5661103" y="2985041"/>
                  </a:lnTo>
                  <a:lnTo>
                    <a:pt x="0" y="298504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5661103" cy="3032666"/>
            </a:xfrm>
            <a:prstGeom prst="rect">
              <a:avLst/>
            </a:prstGeom>
          </p:spPr>
          <p:txBody>
            <a:bodyPr lIns="39703" tIns="39703" rIns="39703" bIns="39703" rtlCol="0" anchor="ctr"/>
            <a:lstStyle/>
            <a:p>
              <a:pPr marL="0" lvl="0" indent="0" algn="ctr">
                <a:lnSpc>
                  <a:spcPts val="364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028700" y="2295625"/>
            <a:ext cx="15657560" cy="8674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806"/>
              </a:lnSpc>
              <a:spcBef>
                <a:spcPct val="0"/>
              </a:spcBef>
            </a:pPr>
            <a:r>
              <a:rPr lang="en-US" sz="5672">
                <a:solidFill>
                  <a:srgbClr val="101010"/>
                </a:solidFill>
                <a:latin typeface="Montserrat Bold"/>
              </a:rPr>
              <a:t>Intergration and Tool Development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286876" y="4672379"/>
            <a:ext cx="15714247" cy="3521830"/>
            <a:chOff x="0" y="0"/>
            <a:chExt cx="20952329" cy="4695773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59268"/>
              <a:ext cx="3661527" cy="3604896"/>
              <a:chOff x="0" y="0"/>
              <a:chExt cx="825569" cy="8128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825569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25569" h="812800">
                    <a:moveTo>
                      <a:pt x="412784" y="0"/>
                    </a:moveTo>
                    <a:cubicBezTo>
                      <a:pt x="184810" y="0"/>
                      <a:pt x="0" y="181951"/>
                      <a:pt x="0" y="406400"/>
                    </a:cubicBezTo>
                    <a:cubicBezTo>
                      <a:pt x="0" y="630849"/>
                      <a:pt x="184810" y="812800"/>
                      <a:pt x="412784" y="812800"/>
                    </a:cubicBezTo>
                    <a:cubicBezTo>
                      <a:pt x="640759" y="812800"/>
                      <a:pt x="825569" y="630849"/>
                      <a:pt x="825569" y="406400"/>
                    </a:cubicBezTo>
                    <a:cubicBezTo>
                      <a:pt x="825569" y="181951"/>
                      <a:pt x="640759" y="0"/>
                      <a:pt x="41278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F600FE">
                      <a:alpha val="100000"/>
                    </a:srgbClr>
                  </a:gs>
                  <a:gs pos="25000">
                    <a:srgbClr val="C900FE">
                      <a:alpha val="100000"/>
                    </a:srgbClr>
                  </a:gs>
                  <a:gs pos="50000">
                    <a:srgbClr val="A136FF">
                      <a:alpha val="100000"/>
                    </a:srgbClr>
                  </a:gs>
                  <a:gs pos="75000">
                    <a:srgbClr val="5142F0">
                      <a:alpha val="100000"/>
                    </a:srgbClr>
                  </a:gs>
                  <a:gs pos="100000">
                    <a:srgbClr val="0033D9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>
                <a:solidFill>
                  <a:srgbClr val="000000"/>
                </a:solidFill>
              </a:ln>
            </p:spPr>
          </p:sp>
        </p:grpSp>
        <p:sp>
          <p:nvSpPr>
            <p:cNvPr id="9" name="Freeform 9"/>
            <p:cNvSpPr/>
            <p:nvPr/>
          </p:nvSpPr>
          <p:spPr>
            <a:xfrm>
              <a:off x="721048" y="2410472"/>
              <a:ext cx="2194816" cy="2160870"/>
            </a:xfrm>
            <a:custGeom>
              <a:avLst/>
              <a:gdLst/>
              <a:ahLst/>
              <a:cxnLst/>
              <a:rect l="l" t="t" r="r" b="b"/>
              <a:pathLst>
                <a:path w="2194816" h="2160870">
                  <a:moveTo>
                    <a:pt x="0" y="0"/>
                  </a:moveTo>
                  <a:lnTo>
                    <a:pt x="2194817" y="0"/>
                  </a:lnTo>
                  <a:lnTo>
                    <a:pt x="2194817" y="2160870"/>
                  </a:lnTo>
                  <a:lnTo>
                    <a:pt x="0" y="21608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785" b="-785"/>
              </a:stretch>
            </a:blipFill>
          </p:spPr>
        </p:sp>
        <p:grpSp>
          <p:nvGrpSpPr>
            <p:cNvPr id="10" name="Group 10"/>
            <p:cNvGrpSpPr/>
            <p:nvPr/>
          </p:nvGrpSpPr>
          <p:grpSpPr>
            <a:xfrm>
              <a:off x="4139331" y="59268"/>
              <a:ext cx="3661527" cy="3604896"/>
              <a:chOff x="0" y="0"/>
              <a:chExt cx="825569" cy="8128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825569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25569" h="812800">
                    <a:moveTo>
                      <a:pt x="412784" y="0"/>
                    </a:moveTo>
                    <a:cubicBezTo>
                      <a:pt x="184810" y="0"/>
                      <a:pt x="0" y="181951"/>
                      <a:pt x="0" y="406400"/>
                    </a:cubicBezTo>
                    <a:cubicBezTo>
                      <a:pt x="0" y="630849"/>
                      <a:pt x="184810" y="812800"/>
                      <a:pt x="412784" y="812800"/>
                    </a:cubicBezTo>
                    <a:cubicBezTo>
                      <a:pt x="640759" y="812800"/>
                      <a:pt x="825569" y="630849"/>
                      <a:pt x="825569" y="406400"/>
                    </a:cubicBezTo>
                    <a:cubicBezTo>
                      <a:pt x="825569" y="181951"/>
                      <a:pt x="640759" y="0"/>
                      <a:pt x="41278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F600FE">
                      <a:alpha val="100000"/>
                    </a:srgbClr>
                  </a:gs>
                  <a:gs pos="25000">
                    <a:srgbClr val="C900FE">
                      <a:alpha val="100000"/>
                    </a:srgbClr>
                  </a:gs>
                  <a:gs pos="50000">
                    <a:srgbClr val="A136FF">
                      <a:alpha val="100000"/>
                    </a:srgbClr>
                  </a:gs>
                  <a:gs pos="75000">
                    <a:srgbClr val="5142F0">
                      <a:alpha val="100000"/>
                    </a:srgbClr>
                  </a:gs>
                  <a:gs pos="100000">
                    <a:srgbClr val="0033D9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>
                <a:solidFill>
                  <a:srgbClr val="000000"/>
                </a:solidFill>
              </a:ln>
            </p:spPr>
          </p:sp>
        </p:grpSp>
        <p:sp>
          <p:nvSpPr>
            <p:cNvPr id="12" name="Freeform 12"/>
            <p:cNvSpPr/>
            <p:nvPr/>
          </p:nvSpPr>
          <p:spPr>
            <a:xfrm>
              <a:off x="4868566" y="2402359"/>
              <a:ext cx="2203057" cy="2168983"/>
            </a:xfrm>
            <a:custGeom>
              <a:avLst/>
              <a:gdLst/>
              <a:ahLst/>
              <a:cxnLst/>
              <a:rect l="l" t="t" r="r" b="b"/>
              <a:pathLst>
                <a:path w="2203057" h="2168983">
                  <a:moveTo>
                    <a:pt x="0" y="0"/>
                  </a:moveTo>
                  <a:lnTo>
                    <a:pt x="2203057" y="0"/>
                  </a:lnTo>
                  <a:lnTo>
                    <a:pt x="2203057" y="2168983"/>
                  </a:lnTo>
                  <a:lnTo>
                    <a:pt x="0" y="21689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785" b="-785"/>
              </a:stretch>
            </a:blipFill>
          </p:spPr>
        </p:sp>
        <p:grpSp>
          <p:nvGrpSpPr>
            <p:cNvPr id="13" name="Group 13"/>
            <p:cNvGrpSpPr/>
            <p:nvPr/>
          </p:nvGrpSpPr>
          <p:grpSpPr>
            <a:xfrm>
              <a:off x="8564682" y="0"/>
              <a:ext cx="3661527" cy="3604896"/>
              <a:chOff x="0" y="0"/>
              <a:chExt cx="825569" cy="8128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825569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25569" h="812800">
                    <a:moveTo>
                      <a:pt x="412784" y="0"/>
                    </a:moveTo>
                    <a:cubicBezTo>
                      <a:pt x="184810" y="0"/>
                      <a:pt x="0" y="181951"/>
                      <a:pt x="0" y="406400"/>
                    </a:cubicBezTo>
                    <a:cubicBezTo>
                      <a:pt x="0" y="630849"/>
                      <a:pt x="184810" y="812800"/>
                      <a:pt x="412784" y="812800"/>
                    </a:cubicBezTo>
                    <a:cubicBezTo>
                      <a:pt x="640759" y="812800"/>
                      <a:pt x="825569" y="630849"/>
                      <a:pt x="825569" y="406400"/>
                    </a:cubicBezTo>
                    <a:cubicBezTo>
                      <a:pt x="825569" y="181951"/>
                      <a:pt x="640759" y="0"/>
                      <a:pt x="41278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F600FE">
                      <a:alpha val="100000"/>
                    </a:srgbClr>
                  </a:gs>
                  <a:gs pos="25000">
                    <a:srgbClr val="C900FE">
                      <a:alpha val="100000"/>
                    </a:srgbClr>
                  </a:gs>
                  <a:gs pos="50000">
                    <a:srgbClr val="A136FF">
                      <a:alpha val="100000"/>
                    </a:srgbClr>
                  </a:gs>
                  <a:gs pos="75000">
                    <a:srgbClr val="5142F0">
                      <a:alpha val="100000"/>
                    </a:srgbClr>
                  </a:gs>
                  <a:gs pos="100000">
                    <a:srgbClr val="0033D9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>
                <a:solidFill>
                  <a:srgbClr val="000000"/>
                </a:solidFill>
              </a:ln>
            </p:spPr>
          </p:sp>
        </p:grpSp>
        <p:grpSp>
          <p:nvGrpSpPr>
            <p:cNvPr id="15" name="Group 15"/>
            <p:cNvGrpSpPr/>
            <p:nvPr/>
          </p:nvGrpSpPr>
          <p:grpSpPr>
            <a:xfrm>
              <a:off x="9140914" y="2251845"/>
              <a:ext cx="2443928" cy="2443928"/>
              <a:chOff x="0" y="0"/>
              <a:chExt cx="812800" cy="81280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FFFFF"/>
              </a:solidFill>
              <a:ln w="12700">
                <a:solidFill>
                  <a:srgbClr val="000000"/>
                </a:solidFill>
              </a:ln>
            </p:spPr>
          </p:sp>
        </p:grpSp>
        <p:sp>
          <p:nvSpPr>
            <p:cNvPr id="17" name="Freeform 17"/>
            <p:cNvSpPr/>
            <p:nvPr/>
          </p:nvSpPr>
          <p:spPr>
            <a:xfrm>
              <a:off x="9248104" y="2376277"/>
              <a:ext cx="2229549" cy="2195066"/>
            </a:xfrm>
            <a:custGeom>
              <a:avLst/>
              <a:gdLst/>
              <a:ahLst/>
              <a:cxnLst/>
              <a:rect l="l" t="t" r="r" b="b"/>
              <a:pathLst>
                <a:path w="2229549" h="2195066">
                  <a:moveTo>
                    <a:pt x="0" y="0"/>
                  </a:moveTo>
                  <a:lnTo>
                    <a:pt x="2229549" y="0"/>
                  </a:lnTo>
                  <a:lnTo>
                    <a:pt x="2229549" y="2195065"/>
                  </a:lnTo>
                  <a:lnTo>
                    <a:pt x="0" y="21950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785" b="-785"/>
              </a:stretch>
            </a:blipFill>
          </p:spPr>
        </p:sp>
        <p:grpSp>
          <p:nvGrpSpPr>
            <p:cNvPr id="18" name="Group 18"/>
            <p:cNvGrpSpPr/>
            <p:nvPr/>
          </p:nvGrpSpPr>
          <p:grpSpPr>
            <a:xfrm>
              <a:off x="12860771" y="59268"/>
              <a:ext cx="3661527" cy="3604896"/>
              <a:chOff x="0" y="0"/>
              <a:chExt cx="825569" cy="8128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825569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25569" h="812800">
                    <a:moveTo>
                      <a:pt x="412784" y="0"/>
                    </a:moveTo>
                    <a:cubicBezTo>
                      <a:pt x="184810" y="0"/>
                      <a:pt x="0" y="181951"/>
                      <a:pt x="0" y="406400"/>
                    </a:cubicBezTo>
                    <a:cubicBezTo>
                      <a:pt x="0" y="630849"/>
                      <a:pt x="184810" y="812800"/>
                      <a:pt x="412784" y="812800"/>
                    </a:cubicBezTo>
                    <a:cubicBezTo>
                      <a:pt x="640759" y="812800"/>
                      <a:pt x="825569" y="630849"/>
                      <a:pt x="825569" y="406400"/>
                    </a:cubicBezTo>
                    <a:cubicBezTo>
                      <a:pt x="825569" y="181951"/>
                      <a:pt x="640759" y="0"/>
                      <a:pt x="41278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F600FE">
                      <a:alpha val="100000"/>
                    </a:srgbClr>
                  </a:gs>
                  <a:gs pos="25000">
                    <a:srgbClr val="C900FE">
                      <a:alpha val="100000"/>
                    </a:srgbClr>
                  </a:gs>
                  <a:gs pos="50000">
                    <a:srgbClr val="A136FF">
                      <a:alpha val="100000"/>
                    </a:srgbClr>
                  </a:gs>
                  <a:gs pos="75000">
                    <a:srgbClr val="5142F0">
                      <a:alpha val="100000"/>
                    </a:srgbClr>
                  </a:gs>
                  <a:gs pos="100000">
                    <a:srgbClr val="0033D9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>
                <a:solidFill>
                  <a:srgbClr val="000000"/>
                </a:solidFill>
              </a:ln>
            </p:spPr>
          </p:sp>
        </p:grpSp>
        <p:sp>
          <p:nvSpPr>
            <p:cNvPr id="20" name="Freeform 20"/>
            <p:cNvSpPr/>
            <p:nvPr/>
          </p:nvSpPr>
          <p:spPr>
            <a:xfrm>
              <a:off x="13671600" y="2373599"/>
              <a:ext cx="2121926" cy="2089107"/>
            </a:xfrm>
            <a:custGeom>
              <a:avLst/>
              <a:gdLst/>
              <a:ahLst/>
              <a:cxnLst/>
              <a:rect l="l" t="t" r="r" b="b"/>
              <a:pathLst>
                <a:path w="2121926" h="2089107">
                  <a:moveTo>
                    <a:pt x="0" y="0"/>
                  </a:moveTo>
                  <a:lnTo>
                    <a:pt x="2121926" y="0"/>
                  </a:lnTo>
                  <a:lnTo>
                    <a:pt x="2121926" y="2089107"/>
                  </a:lnTo>
                  <a:lnTo>
                    <a:pt x="0" y="20891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785" b="-785"/>
              </a:stretch>
            </a:blipFill>
          </p:spPr>
        </p:sp>
        <p:grpSp>
          <p:nvGrpSpPr>
            <p:cNvPr id="21" name="Group 21"/>
            <p:cNvGrpSpPr/>
            <p:nvPr/>
          </p:nvGrpSpPr>
          <p:grpSpPr>
            <a:xfrm>
              <a:off x="17290803" y="59268"/>
              <a:ext cx="3661527" cy="3604896"/>
              <a:chOff x="0" y="0"/>
              <a:chExt cx="825569" cy="8128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825569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25569" h="812800">
                    <a:moveTo>
                      <a:pt x="412784" y="0"/>
                    </a:moveTo>
                    <a:cubicBezTo>
                      <a:pt x="184810" y="0"/>
                      <a:pt x="0" y="181951"/>
                      <a:pt x="0" y="406400"/>
                    </a:cubicBezTo>
                    <a:cubicBezTo>
                      <a:pt x="0" y="630849"/>
                      <a:pt x="184810" y="812800"/>
                      <a:pt x="412784" y="812800"/>
                    </a:cubicBezTo>
                    <a:cubicBezTo>
                      <a:pt x="640759" y="812800"/>
                      <a:pt x="825569" y="630849"/>
                      <a:pt x="825569" y="406400"/>
                    </a:cubicBezTo>
                    <a:cubicBezTo>
                      <a:pt x="825569" y="181951"/>
                      <a:pt x="640759" y="0"/>
                      <a:pt x="41278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F600FE">
                      <a:alpha val="100000"/>
                    </a:srgbClr>
                  </a:gs>
                  <a:gs pos="25000">
                    <a:srgbClr val="C900FE">
                      <a:alpha val="100000"/>
                    </a:srgbClr>
                  </a:gs>
                  <a:gs pos="50000">
                    <a:srgbClr val="A136FF">
                      <a:alpha val="100000"/>
                    </a:srgbClr>
                  </a:gs>
                  <a:gs pos="75000">
                    <a:srgbClr val="5142F0">
                      <a:alpha val="100000"/>
                    </a:srgbClr>
                  </a:gs>
                  <a:gs pos="100000">
                    <a:srgbClr val="0033D9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>
                <a:solidFill>
                  <a:srgbClr val="000000"/>
                </a:solidFill>
              </a:ln>
            </p:spPr>
          </p:sp>
        </p:grpSp>
        <p:grpSp>
          <p:nvGrpSpPr>
            <p:cNvPr id="23" name="Group 23"/>
            <p:cNvGrpSpPr/>
            <p:nvPr/>
          </p:nvGrpSpPr>
          <p:grpSpPr>
            <a:xfrm>
              <a:off x="18042844" y="2320620"/>
              <a:ext cx="2195066" cy="2195066"/>
              <a:chOff x="0" y="0"/>
              <a:chExt cx="812800" cy="812800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FFFFF"/>
              </a:solidFill>
              <a:ln w="12700">
                <a:solidFill>
                  <a:srgbClr val="000000"/>
                </a:solidFill>
              </a:ln>
            </p:spPr>
          </p:sp>
        </p:grpSp>
        <p:sp>
          <p:nvSpPr>
            <p:cNvPr id="25" name="Freeform 25"/>
            <p:cNvSpPr/>
            <p:nvPr/>
          </p:nvSpPr>
          <p:spPr>
            <a:xfrm>
              <a:off x="18042844" y="2443288"/>
              <a:ext cx="2128055" cy="2128055"/>
            </a:xfrm>
            <a:custGeom>
              <a:avLst/>
              <a:gdLst/>
              <a:ahLst/>
              <a:cxnLst/>
              <a:rect l="l" t="t" r="r" b="b"/>
              <a:pathLst>
                <a:path w="2128055" h="2128055">
                  <a:moveTo>
                    <a:pt x="0" y="0"/>
                  </a:moveTo>
                  <a:lnTo>
                    <a:pt x="2128054" y="0"/>
                  </a:lnTo>
                  <a:lnTo>
                    <a:pt x="2128054" y="2128054"/>
                  </a:lnTo>
                  <a:lnTo>
                    <a:pt x="0" y="21280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  <p:sp>
          <p:nvSpPr>
            <p:cNvPr id="26" name="TextBox 26"/>
            <p:cNvSpPr txBox="1"/>
            <p:nvPr/>
          </p:nvSpPr>
          <p:spPr>
            <a:xfrm>
              <a:off x="24026" y="1217710"/>
              <a:ext cx="3549903" cy="5433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419"/>
                </a:lnSpc>
                <a:spcBef>
                  <a:spcPct val="0"/>
                </a:spcBef>
              </a:pPr>
              <a:r>
                <a:rPr lang="en-US" sz="2442">
                  <a:solidFill>
                    <a:srgbClr val="FFFFFF"/>
                  </a:solidFill>
                  <a:latin typeface="Montserrat Bold"/>
                </a:rPr>
                <a:t>Audio files</a:t>
              </a:r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4427782" y="928476"/>
              <a:ext cx="3084624" cy="11218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419"/>
                </a:lnSpc>
                <a:spcBef>
                  <a:spcPct val="0"/>
                </a:spcBef>
              </a:pPr>
              <a:r>
                <a:rPr lang="en-US" sz="2442">
                  <a:solidFill>
                    <a:srgbClr val="FFFFFF"/>
                  </a:solidFill>
                  <a:latin typeface="Montserrat Bold"/>
                </a:rPr>
                <a:t>Noise reduction</a:t>
              </a:r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8430230" y="928476"/>
              <a:ext cx="3549903" cy="11218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419"/>
                </a:lnSpc>
                <a:spcBef>
                  <a:spcPct val="0"/>
                </a:spcBef>
              </a:pPr>
              <a:r>
                <a:rPr lang="en-US" sz="2442">
                  <a:solidFill>
                    <a:srgbClr val="FFFFFF"/>
                  </a:solidFill>
                  <a:latin typeface="Montserrat Bold"/>
                </a:rPr>
                <a:t>Feature Extraction</a:t>
              </a:r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12901888" y="991631"/>
              <a:ext cx="3549903" cy="11218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419"/>
                </a:lnSpc>
                <a:spcBef>
                  <a:spcPct val="0"/>
                </a:spcBef>
              </a:pPr>
              <a:r>
                <a:rPr lang="en-US" sz="2442">
                  <a:solidFill>
                    <a:srgbClr val="FFFFFF"/>
                  </a:solidFill>
                  <a:latin typeface="Montserrat Bold"/>
                </a:rPr>
                <a:t>Separate dataset</a:t>
              </a:r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17331920" y="991631"/>
              <a:ext cx="3549903" cy="11218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419"/>
                </a:lnSpc>
                <a:spcBef>
                  <a:spcPct val="0"/>
                </a:spcBef>
              </a:pPr>
              <a:r>
                <a:rPr lang="en-US" sz="2442">
                  <a:solidFill>
                    <a:srgbClr val="FFFFFF"/>
                  </a:solidFill>
                  <a:latin typeface="Montserrat Bold"/>
                </a:rPr>
                <a:t>Classify the emotions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898322">
            <a:off x="12719553" y="-4023370"/>
            <a:ext cx="8774178" cy="8796169"/>
          </a:xfrm>
          <a:custGeom>
            <a:avLst/>
            <a:gdLst/>
            <a:ahLst/>
            <a:cxnLst/>
            <a:rect l="l" t="t" r="r" b="b"/>
            <a:pathLst>
              <a:path w="8774178" h="8796169">
                <a:moveTo>
                  <a:pt x="0" y="0"/>
                </a:moveTo>
                <a:lnTo>
                  <a:pt x="8774178" y="0"/>
                </a:lnTo>
                <a:lnTo>
                  <a:pt x="8774178" y="8796168"/>
                </a:lnTo>
                <a:lnTo>
                  <a:pt x="0" y="87961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898322">
            <a:off x="-1987267" y="8095155"/>
            <a:ext cx="4891502" cy="4903762"/>
          </a:xfrm>
          <a:custGeom>
            <a:avLst/>
            <a:gdLst/>
            <a:ahLst/>
            <a:cxnLst/>
            <a:rect l="l" t="t" r="r" b="b"/>
            <a:pathLst>
              <a:path w="4891502" h="4903762">
                <a:moveTo>
                  <a:pt x="0" y="0"/>
                </a:moveTo>
                <a:lnTo>
                  <a:pt x="4891502" y="0"/>
                </a:lnTo>
                <a:lnTo>
                  <a:pt x="4891502" y="4903762"/>
                </a:lnTo>
                <a:lnTo>
                  <a:pt x="0" y="49037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7316751" y="990600"/>
            <a:ext cx="4349125" cy="1323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649"/>
              </a:lnSpc>
              <a:spcBef>
                <a:spcPct val="0"/>
              </a:spcBef>
            </a:pPr>
            <a:r>
              <a:rPr lang="en-US" sz="1892">
                <a:solidFill>
                  <a:srgbClr val="101010"/>
                </a:solidFill>
                <a:latin typeface="Montserrat"/>
              </a:rPr>
              <a:t>Evaluate the tool's performance under various conditions, including different speaking styles, accents and background noise levels.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836336" y="3200135"/>
            <a:ext cx="3976966" cy="1323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649"/>
              </a:lnSpc>
              <a:spcBef>
                <a:spcPct val="0"/>
              </a:spcBef>
            </a:pPr>
            <a:r>
              <a:rPr lang="en-US" sz="1892">
                <a:solidFill>
                  <a:srgbClr val="101010"/>
                </a:solidFill>
                <a:latin typeface="Montserrat"/>
              </a:rPr>
              <a:t>Assess how well the tool handles challenging scenarios to ensure reliability in real-world applications.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969686" y="5771064"/>
            <a:ext cx="5127275" cy="1323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649"/>
              </a:lnSpc>
              <a:spcBef>
                <a:spcPct val="0"/>
              </a:spcBef>
            </a:pPr>
            <a:r>
              <a:rPr lang="en-US" sz="1892">
                <a:solidFill>
                  <a:srgbClr val="101010"/>
                </a:solidFill>
                <a:latin typeface="Montserrat"/>
              </a:rPr>
              <a:t>Compare the tool's automated assessments of emotional states with manual assessments conducted by experienced SLPs.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316751" y="8065398"/>
            <a:ext cx="7495556" cy="990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649"/>
              </a:lnSpc>
              <a:spcBef>
                <a:spcPct val="0"/>
              </a:spcBef>
            </a:pPr>
            <a:r>
              <a:rPr lang="en-US" sz="1892">
                <a:solidFill>
                  <a:srgbClr val="101010"/>
                </a:solidFill>
                <a:latin typeface="Montserrat"/>
              </a:rPr>
              <a:t>Determine the level of agreement between the tool's predictions and human judgments to validate its accuracy and consistency.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108564" y="3320351"/>
            <a:ext cx="1320833" cy="9694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38"/>
              </a:lnSpc>
            </a:pPr>
            <a:r>
              <a:rPr lang="en-US" sz="5670">
                <a:solidFill>
                  <a:srgbClr val="FFFFFF"/>
                </a:solidFill>
                <a:latin typeface="Montserrat Bold"/>
              </a:rPr>
              <a:t>02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108564" y="5878556"/>
            <a:ext cx="1320833" cy="9694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38"/>
              </a:lnSpc>
            </a:pPr>
            <a:r>
              <a:rPr lang="en-US" sz="5670">
                <a:solidFill>
                  <a:srgbClr val="FFFFFF"/>
                </a:solidFill>
                <a:latin typeface="Montserrat Bold"/>
              </a:rPr>
              <a:t>03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483487" y="2086897"/>
            <a:ext cx="6218139" cy="6218139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cap="sq">
              <a:noFill/>
              <a:prstDash val="solid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741219" y="2363976"/>
            <a:ext cx="5685609" cy="5688763"/>
            <a:chOff x="0" y="0"/>
            <a:chExt cx="6489360" cy="649296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489446" cy="6493002"/>
            </a:xfrm>
            <a:custGeom>
              <a:avLst/>
              <a:gdLst/>
              <a:ahLst/>
              <a:cxnLst/>
              <a:rect l="l" t="t" r="r" b="b"/>
              <a:pathLst>
                <a:path w="6489446" h="6493002">
                  <a:moveTo>
                    <a:pt x="3244723" y="6493002"/>
                  </a:moveTo>
                  <a:cubicBezTo>
                    <a:pt x="3221863" y="6493002"/>
                    <a:pt x="3206623" y="6470142"/>
                    <a:pt x="3206623" y="6454902"/>
                  </a:cubicBezTo>
                  <a:cubicBezTo>
                    <a:pt x="3206623" y="6432042"/>
                    <a:pt x="3221863" y="6416802"/>
                    <a:pt x="3244723" y="6416802"/>
                  </a:cubicBezTo>
                  <a:cubicBezTo>
                    <a:pt x="3252343" y="6416802"/>
                    <a:pt x="3252343" y="6416802"/>
                    <a:pt x="3252343" y="6416802"/>
                  </a:cubicBezTo>
                  <a:cubicBezTo>
                    <a:pt x="3275203" y="6416802"/>
                    <a:pt x="3290443" y="6432042"/>
                    <a:pt x="3290443" y="6454902"/>
                  </a:cubicBezTo>
                  <a:cubicBezTo>
                    <a:pt x="3290443" y="6470142"/>
                    <a:pt x="3275203" y="6493002"/>
                    <a:pt x="3252343" y="6493002"/>
                  </a:cubicBezTo>
                  <a:cubicBezTo>
                    <a:pt x="3252343" y="6493002"/>
                    <a:pt x="3252343" y="6493002"/>
                    <a:pt x="3244723" y="6493002"/>
                  </a:cubicBezTo>
                  <a:close/>
                  <a:moveTo>
                    <a:pt x="3023870" y="6485382"/>
                  </a:moveTo>
                  <a:cubicBezTo>
                    <a:pt x="3008630" y="6477762"/>
                    <a:pt x="2993390" y="6462522"/>
                    <a:pt x="2993390" y="6439662"/>
                  </a:cubicBezTo>
                  <a:cubicBezTo>
                    <a:pt x="2993390" y="6424422"/>
                    <a:pt x="3008630" y="6409182"/>
                    <a:pt x="3031490" y="6409182"/>
                  </a:cubicBezTo>
                  <a:cubicBezTo>
                    <a:pt x="3054350" y="6409182"/>
                    <a:pt x="3069590" y="6424422"/>
                    <a:pt x="3069590" y="6447282"/>
                  </a:cubicBezTo>
                  <a:cubicBezTo>
                    <a:pt x="3069590" y="6470142"/>
                    <a:pt x="3046730" y="6485382"/>
                    <a:pt x="3031490" y="6485382"/>
                  </a:cubicBezTo>
                  <a:cubicBezTo>
                    <a:pt x="3031490" y="6485382"/>
                    <a:pt x="3031490" y="6485382"/>
                    <a:pt x="3023870" y="6485382"/>
                  </a:cubicBezTo>
                  <a:close/>
                  <a:moveTo>
                    <a:pt x="3427603" y="6447282"/>
                  </a:moveTo>
                  <a:cubicBezTo>
                    <a:pt x="3427603" y="6424422"/>
                    <a:pt x="3442843" y="6409182"/>
                    <a:pt x="3465703" y="6409182"/>
                  </a:cubicBezTo>
                  <a:cubicBezTo>
                    <a:pt x="3480943" y="6401562"/>
                    <a:pt x="3503803" y="6424422"/>
                    <a:pt x="3503803" y="6439662"/>
                  </a:cubicBezTo>
                  <a:cubicBezTo>
                    <a:pt x="3503803" y="6462522"/>
                    <a:pt x="3488563" y="6477762"/>
                    <a:pt x="3465703" y="6485382"/>
                  </a:cubicBezTo>
                  <a:cubicBezTo>
                    <a:pt x="3442843" y="6485382"/>
                    <a:pt x="3427603" y="6470142"/>
                    <a:pt x="3427603" y="6447282"/>
                  </a:cubicBezTo>
                  <a:close/>
                  <a:moveTo>
                    <a:pt x="2810637" y="6462522"/>
                  </a:moveTo>
                  <a:cubicBezTo>
                    <a:pt x="2787777" y="6454902"/>
                    <a:pt x="2772537" y="6439662"/>
                    <a:pt x="2780157" y="6416802"/>
                  </a:cubicBezTo>
                  <a:cubicBezTo>
                    <a:pt x="2780157" y="6401562"/>
                    <a:pt x="2803017" y="6386322"/>
                    <a:pt x="2818257" y="6386322"/>
                  </a:cubicBezTo>
                  <a:cubicBezTo>
                    <a:pt x="2841117" y="6386322"/>
                    <a:pt x="2856357" y="6409182"/>
                    <a:pt x="2856357" y="6432042"/>
                  </a:cubicBezTo>
                  <a:cubicBezTo>
                    <a:pt x="2848737" y="6447282"/>
                    <a:pt x="2833497" y="6462522"/>
                    <a:pt x="2818257" y="6462522"/>
                  </a:cubicBezTo>
                  <a:cubicBezTo>
                    <a:pt x="2818257" y="6462522"/>
                    <a:pt x="2810637" y="6462522"/>
                    <a:pt x="2810637" y="6462522"/>
                  </a:cubicBezTo>
                  <a:close/>
                  <a:moveTo>
                    <a:pt x="3640836" y="6424422"/>
                  </a:moveTo>
                  <a:cubicBezTo>
                    <a:pt x="3640836" y="6409182"/>
                    <a:pt x="3656076" y="6386322"/>
                    <a:pt x="3671316" y="6386322"/>
                  </a:cubicBezTo>
                  <a:cubicBezTo>
                    <a:pt x="3694176" y="6378702"/>
                    <a:pt x="3709416" y="6393942"/>
                    <a:pt x="3717036" y="6416802"/>
                  </a:cubicBezTo>
                  <a:cubicBezTo>
                    <a:pt x="3717036" y="6439662"/>
                    <a:pt x="3701796" y="6454902"/>
                    <a:pt x="3686556" y="6462522"/>
                  </a:cubicBezTo>
                  <a:cubicBezTo>
                    <a:pt x="3678936" y="6462522"/>
                    <a:pt x="3678936" y="6462522"/>
                    <a:pt x="3678936" y="6462522"/>
                  </a:cubicBezTo>
                  <a:cubicBezTo>
                    <a:pt x="3656076" y="6462522"/>
                    <a:pt x="3640836" y="6447282"/>
                    <a:pt x="3640836" y="6424422"/>
                  </a:cubicBezTo>
                  <a:close/>
                  <a:moveTo>
                    <a:pt x="2597404" y="6424422"/>
                  </a:moveTo>
                  <a:cubicBezTo>
                    <a:pt x="2574544" y="6424422"/>
                    <a:pt x="2566924" y="6401562"/>
                    <a:pt x="2566924" y="6378702"/>
                  </a:cubicBezTo>
                  <a:cubicBezTo>
                    <a:pt x="2574544" y="6363462"/>
                    <a:pt x="2589784" y="6348222"/>
                    <a:pt x="2612644" y="6348222"/>
                  </a:cubicBezTo>
                  <a:cubicBezTo>
                    <a:pt x="2635504" y="6355842"/>
                    <a:pt x="2650744" y="6378702"/>
                    <a:pt x="2643124" y="6393942"/>
                  </a:cubicBezTo>
                  <a:cubicBezTo>
                    <a:pt x="2635504" y="6416802"/>
                    <a:pt x="2620264" y="6424422"/>
                    <a:pt x="2605024" y="6424422"/>
                  </a:cubicBezTo>
                  <a:cubicBezTo>
                    <a:pt x="2605024" y="6424422"/>
                    <a:pt x="2597404" y="6424422"/>
                    <a:pt x="2597404" y="6424422"/>
                  </a:cubicBezTo>
                  <a:close/>
                  <a:moveTo>
                    <a:pt x="3854196" y="6393942"/>
                  </a:moveTo>
                  <a:cubicBezTo>
                    <a:pt x="3846576" y="6371082"/>
                    <a:pt x="3861816" y="6355842"/>
                    <a:pt x="3884676" y="6348222"/>
                  </a:cubicBezTo>
                  <a:cubicBezTo>
                    <a:pt x="3899916" y="6348222"/>
                    <a:pt x="3922776" y="6355842"/>
                    <a:pt x="3930396" y="6378702"/>
                  </a:cubicBezTo>
                  <a:cubicBezTo>
                    <a:pt x="3930396" y="6401562"/>
                    <a:pt x="3915156" y="6416802"/>
                    <a:pt x="3899916" y="6424422"/>
                  </a:cubicBezTo>
                  <a:cubicBezTo>
                    <a:pt x="3892296" y="6424422"/>
                    <a:pt x="3892296" y="6424422"/>
                    <a:pt x="3892296" y="6424422"/>
                  </a:cubicBezTo>
                  <a:cubicBezTo>
                    <a:pt x="3869436" y="6424422"/>
                    <a:pt x="3854196" y="6409182"/>
                    <a:pt x="3854196" y="6393942"/>
                  </a:cubicBezTo>
                  <a:close/>
                  <a:moveTo>
                    <a:pt x="2384171" y="6378702"/>
                  </a:moveTo>
                  <a:cubicBezTo>
                    <a:pt x="2368931" y="6371082"/>
                    <a:pt x="2353691" y="6348222"/>
                    <a:pt x="2361311" y="6325362"/>
                  </a:cubicBezTo>
                  <a:cubicBezTo>
                    <a:pt x="2368931" y="6310122"/>
                    <a:pt x="2384171" y="6294882"/>
                    <a:pt x="2407031" y="6302502"/>
                  </a:cubicBezTo>
                  <a:cubicBezTo>
                    <a:pt x="2429891" y="6310122"/>
                    <a:pt x="2437511" y="6325362"/>
                    <a:pt x="2437511" y="6348222"/>
                  </a:cubicBezTo>
                  <a:cubicBezTo>
                    <a:pt x="2429891" y="6363462"/>
                    <a:pt x="2414651" y="6378702"/>
                    <a:pt x="2399411" y="6378702"/>
                  </a:cubicBezTo>
                  <a:cubicBezTo>
                    <a:pt x="2391791" y="6378702"/>
                    <a:pt x="2391791" y="6378702"/>
                    <a:pt x="2384171" y="6378702"/>
                  </a:cubicBezTo>
                  <a:close/>
                  <a:moveTo>
                    <a:pt x="4059809" y="6348222"/>
                  </a:moveTo>
                  <a:cubicBezTo>
                    <a:pt x="4052189" y="6325362"/>
                    <a:pt x="4067429" y="6302502"/>
                    <a:pt x="4090289" y="6302502"/>
                  </a:cubicBezTo>
                  <a:cubicBezTo>
                    <a:pt x="4105529" y="6294882"/>
                    <a:pt x="4128389" y="6302502"/>
                    <a:pt x="4136009" y="6325362"/>
                  </a:cubicBezTo>
                  <a:cubicBezTo>
                    <a:pt x="4143629" y="6348222"/>
                    <a:pt x="4128389" y="6371082"/>
                    <a:pt x="4105529" y="6371082"/>
                  </a:cubicBezTo>
                  <a:cubicBezTo>
                    <a:pt x="4105529" y="6371082"/>
                    <a:pt x="4097909" y="6371082"/>
                    <a:pt x="4097909" y="6371082"/>
                  </a:cubicBezTo>
                  <a:cubicBezTo>
                    <a:pt x="4082669" y="6371082"/>
                    <a:pt x="4067429" y="6363462"/>
                    <a:pt x="4059809" y="6348222"/>
                  </a:cubicBezTo>
                  <a:close/>
                  <a:moveTo>
                    <a:pt x="2178558" y="6310122"/>
                  </a:moveTo>
                  <a:cubicBezTo>
                    <a:pt x="2163318" y="6302502"/>
                    <a:pt x="2148078" y="6279642"/>
                    <a:pt x="2155698" y="6264402"/>
                  </a:cubicBezTo>
                  <a:cubicBezTo>
                    <a:pt x="2163318" y="6241542"/>
                    <a:pt x="2186178" y="6233922"/>
                    <a:pt x="2209038" y="6241542"/>
                  </a:cubicBezTo>
                  <a:cubicBezTo>
                    <a:pt x="2224278" y="6249162"/>
                    <a:pt x="2239518" y="6264402"/>
                    <a:pt x="2231898" y="6287262"/>
                  </a:cubicBezTo>
                  <a:cubicBezTo>
                    <a:pt x="2224278" y="6302502"/>
                    <a:pt x="2209038" y="6310122"/>
                    <a:pt x="2193798" y="6310122"/>
                  </a:cubicBezTo>
                  <a:cubicBezTo>
                    <a:pt x="2186178" y="6310122"/>
                    <a:pt x="2186178" y="6310122"/>
                    <a:pt x="2178558" y="6310122"/>
                  </a:cubicBezTo>
                  <a:close/>
                  <a:moveTo>
                    <a:pt x="4265549" y="6287262"/>
                  </a:moveTo>
                  <a:cubicBezTo>
                    <a:pt x="4257929" y="6264402"/>
                    <a:pt x="4273169" y="6241542"/>
                    <a:pt x="4288409" y="6233922"/>
                  </a:cubicBezTo>
                  <a:cubicBezTo>
                    <a:pt x="4311269" y="6226302"/>
                    <a:pt x="4334129" y="6241542"/>
                    <a:pt x="4341749" y="6256782"/>
                  </a:cubicBezTo>
                  <a:cubicBezTo>
                    <a:pt x="4341749" y="6279642"/>
                    <a:pt x="4334129" y="6302502"/>
                    <a:pt x="4311269" y="6310122"/>
                  </a:cubicBezTo>
                  <a:cubicBezTo>
                    <a:pt x="4311269" y="6310122"/>
                    <a:pt x="4303649" y="6310122"/>
                    <a:pt x="4303649" y="6310122"/>
                  </a:cubicBezTo>
                  <a:cubicBezTo>
                    <a:pt x="4288409" y="6310122"/>
                    <a:pt x="4273169" y="6302502"/>
                    <a:pt x="4265549" y="6287262"/>
                  </a:cubicBezTo>
                  <a:close/>
                  <a:moveTo>
                    <a:pt x="1980565" y="6233922"/>
                  </a:moveTo>
                  <a:cubicBezTo>
                    <a:pt x="1957705" y="6226302"/>
                    <a:pt x="1950085" y="6203442"/>
                    <a:pt x="1957705" y="6180582"/>
                  </a:cubicBezTo>
                  <a:cubicBezTo>
                    <a:pt x="1965325" y="6165342"/>
                    <a:pt x="1988185" y="6157722"/>
                    <a:pt x="2011045" y="6165342"/>
                  </a:cubicBezTo>
                  <a:cubicBezTo>
                    <a:pt x="2026285" y="6172962"/>
                    <a:pt x="2033905" y="6195822"/>
                    <a:pt x="2026285" y="6211062"/>
                  </a:cubicBezTo>
                  <a:cubicBezTo>
                    <a:pt x="2018665" y="6226302"/>
                    <a:pt x="2011045" y="6233922"/>
                    <a:pt x="1995805" y="6233922"/>
                  </a:cubicBezTo>
                  <a:cubicBezTo>
                    <a:pt x="1988185" y="6233922"/>
                    <a:pt x="1980565" y="6233922"/>
                    <a:pt x="1980565" y="6233922"/>
                  </a:cubicBezTo>
                  <a:close/>
                  <a:moveTo>
                    <a:pt x="4463542" y="6211062"/>
                  </a:moveTo>
                  <a:cubicBezTo>
                    <a:pt x="4455922" y="6188202"/>
                    <a:pt x="4463542" y="6165342"/>
                    <a:pt x="4486402" y="6157722"/>
                  </a:cubicBezTo>
                  <a:cubicBezTo>
                    <a:pt x="4509262" y="6150102"/>
                    <a:pt x="4524502" y="6157722"/>
                    <a:pt x="4539742" y="6180582"/>
                  </a:cubicBezTo>
                  <a:cubicBezTo>
                    <a:pt x="4547362" y="6195822"/>
                    <a:pt x="4532122" y="6218682"/>
                    <a:pt x="4516882" y="6226302"/>
                  </a:cubicBezTo>
                  <a:cubicBezTo>
                    <a:pt x="4509262" y="6233922"/>
                    <a:pt x="4509262" y="6233922"/>
                    <a:pt x="4501642" y="6233922"/>
                  </a:cubicBezTo>
                  <a:cubicBezTo>
                    <a:pt x="4486402" y="6233922"/>
                    <a:pt x="4471162" y="6226302"/>
                    <a:pt x="4463542" y="6211062"/>
                  </a:cubicBezTo>
                  <a:close/>
                  <a:moveTo>
                    <a:pt x="1782445" y="6142482"/>
                  </a:moveTo>
                  <a:cubicBezTo>
                    <a:pt x="1759585" y="6134862"/>
                    <a:pt x="1751965" y="6112002"/>
                    <a:pt x="1767205" y="6089142"/>
                  </a:cubicBezTo>
                  <a:cubicBezTo>
                    <a:pt x="1774825" y="6073902"/>
                    <a:pt x="1797685" y="6066282"/>
                    <a:pt x="1812925" y="6073902"/>
                  </a:cubicBezTo>
                  <a:cubicBezTo>
                    <a:pt x="1835785" y="6081522"/>
                    <a:pt x="1843405" y="6104382"/>
                    <a:pt x="1835785" y="6127242"/>
                  </a:cubicBezTo>
                  <a:cubicBezTo>
                    <a:pt x="1828165" y="6134862"/>
                    <a:pt x="1812925" y="6142482"/>
                    <a:pt x="1797685" y="6142482"/>
                  </a:cubicBezTo>
                  <a:cubicBezTo>
                    <a:pt x="1790065" y="6142482"/>
                    <a:pt x="1790065" y="6142482"/>
                    <a:pt x="1782445" y="6142482"/>
                  </a:cubicBezTo>
                  <a:close/>
                  <a:moveTo>
                    <a:pt x="4661535" y="6119622"/>
                  </a:moveTo>
                  <a:cubicBezTo>
                    <a:pt x="4653915" y="6104382"/>
                    <a:pt x="4661535" y="6081522"/>
                    <a:pt x="4676775" y="6073902"/>
                  </a:cubicBezTo>
                  <a:cubicBezTo>
                    <a:pt x="4699635" y="6058662"/>
                    <a:pt x="4722495" y="6066282"/>
                    <a:pt x="4730115" y="6089142"/>
                  </a:cubicBezTo>
                  <a:cubicBezTo>
                    <a:pt x="4737735" y="6104382"/>
                    <a:pt x="4730115" y="6127242"/>
                    <a:pt x="4714875" y="6134862"/>
                  </a:cubicBezTo>
                  <a:cubicBezTo>
                    <a:pt x="4707255" y="6142482"/>
                    <a:pt x="4699635" y="6142482"/>
                    <a:pt x="4692015" y="6142482"/>
                  </a:cubicBezTo>
                  <a:cubicBezTo>
                    <a:pt x="4684395" y="6142482"/>
                    <a:pt x="4669155" y="6134862"/>
                    <a:pt x="4661535" y="6119622"/>
                  </a:cubicBezTo>
                  <a:close/>
                  <a:moveTo>
                    <a:pt x="1592072" y="6035802"/>
                  </a:moveTo>
                  <a:cubicBezTo>
                    <a:pt x="1576832" y="6028182"/>
                    <a:pt x="1569212" y="6005322"/>
                    <a:pt x="1576832" y="5982462"/>
                  </a:cubicBezTo>
                  <a:cubicBezTo>
                    <a:pt x="1592072" y="5967222"/>
                    <a:pt x="1614932" y="5959602"/>
                    <a:pt x="1630172" y="5974842"/>
                  </a:cubicBezTo>
                  <a:cubicBezTo>
                    <a:pt x="1645412" y="5982462"/>
                    <a:pt x="1653032" y="6005322"/>
                    <a:pt x="1645412" y="6020562"/>
                  </a:cubicBezTo>
                  <a:cubicBezTo>
                    <a:pt x="1637792" y="6035802"/>
                    <a:pt x="1622552" y="6043422"/>
                    <a:pt x="1607312" y="6043422"/>
                  </a:cubicBezTo>
                  <a:cubicBezTo>
                    <a:pt x="1607312" y="6043422"/>
                    <a:pt x="1599692" y="6043422"/>
                    <a:pt x="1592072" y="6035802"/>
                  </a:cubicBezTo>
                  <a:close/>
                  <a:moveTo>
                    <a:pt x="4852035" y="6020562"/>
                  </a:moveTo>
                  <a:cubicBezTo>
                    <a:pt x="4836795" y="6005322"/>
                    <a:pt x="4844415" y="5982462"/>
                    <a:pt x="4859655" y="5967222"/>
                  </a:cubicBezTo>
                  <a:cubicBezTo>
                    <a:pt x="4882515" y="5959602"/>
                    <a:pt x="4905375" y="5959602"/>
                    <a:pt x="4912995" y="5982462"/>
                  </a:cubicBezTo>
                  <a:cubicBezTo>
                    <a:pt x="4928235" y="5997702"/>
                    <a:pt x="4920615" y="6020562"/>
                    <a:pt x="4905375" y="6035802"/>
                  </a:cubicBezTo>
                  <a:cubicBezTo>
                    <a:pt x="4897755" y="6035802"/>
                    <a:pt x="4890135" y="6035802"/>
                    <a:pt x="4882515" y="6035802"/>
                  </a:cubicBezTo>
                  <a:cubicBezTo>
                    <a:pt x="4867275" y="6035802"/>
                    <a:pt x="4859655" y="6035802"/>
                    <a:pt x="4852035" y="6020562"/>
                  </a:cubicBezTo>
                  <a:close/>
                  <a:moveTo>
                    <a:pt x="1409319" y="5921502"/>
                  </a:moveTo>
                  <a:cubicBezTo>
                    <a:pt x="1394079" y="5906262"/>
                    <a:pt x="1386459" y="5883402"/>
                    <a:pt x="1401699" y="5868162"/>
                  </a:cubicBezTo>
                  <a:cubicBezTo>
                    <a:pt x="1409319" y="5852922"/>
                    <a:pt x="1432179" y="5845302"/>
                    <a:pt x="1455039" y="5860542"/>
                  </a:cubicBezTo>
                  <a:cubicBezTo>
                    <a:pt x="1470279" y="5868162"/>
                    <a:pt x="1470279" y="5891022"/>
                    <a:pt x="1462659" y="5906262"/>
                  </a:cubicBezTo>
                  <a:cubicBezTo>
                    <a:pt x="1455039" y="5921502"/>
                    <a:pt x="1439799" y="5929122"/>
                    <a:pt x="1432179" y="5929122"/>
                  </a:cubicBezTo>
                  <a:cubicBezTo>
                    <a:pt x="1424559" y="5929122"/>
                    <a:pt x="1416939" y="5921502"/>
                    <a:pt x="1409319" y="5921502"/>
                  </a:cubicBezTo>
                  <a:close/>
                  <a:moveTo>
                    <a:pt x="5034788" y="5906262"/>
                  </a:moveTo>
                  <a:cubicBezTo>
                    <a:pt x="5019548" y="5891022"/>
                    <a:pt x="5027168" y="5868162"/>
                    <a:pt x="5042408" y="5852922"/>
                  </a:cubicBezTo>
                  <a:cubicBezTo>
                    <a:pt x="5057648" y="5845302"/>
                    <a:pt x="5080508" y="5845302"/>
                    <a:pt x="5095748" y="5860542"/>
                  </a:cubicBezTo>
                  <a:cubicBezTo>
                    <a:pt x="5103368" y="5883402"/>
                    <a:pt x="5103368" y="5906262"/>
                    <a:pt x="5080508" y="5913882"/>
                  </a:cubicBezTo>
                  <a:cubicBezTo>
                    <a:pt x="5080508" y="5921502"/>
                    <a:pt x="5072888" y="5921502"/>
                    <a:pt x="5065268" y="5921502"/>
                  </a:cubicBezTo>
                  <a:cubicBezTo>
                    <a:pt x="5050028" y="5921502"/>
                    <a:pt x="5034788" y="5913882"/>
                    <a:pt x="5034788" y="5906262"/>
                  </a:cubicBezTo>
                  <a:close/>
                  <a:moveTo>
                    <a:pt x="1234059" y="5791962"/>
                  </a:moveTo>
                  <a:cubicBezTo>
                    <a:pt x="1218819" y="5776722"/>
                    <a:pt x="1211199" y="5753862"/>
                    <a:pt x="1226439" y="5738622"/>
                  </a:cubicBezTo>
                  <a:cubicBezTo>
                    <a:pt x="1241679" y="5723382"/>
                    <a:pt x="1264539" y="5715762"/>
                    <a:pt x="1279779" y="5731002"/>
                  </a:cubicBezTo>
                  <a:cubicBezTo>
                    <a:pt x="1295019" y="5746242"/>
                    <a:pt x="1302639" y="5769102"/>
                    <a:pt x="1287399" y="5784342"/>
                  </a:cubicBezTo>
                  <a:cubicBezTo>
                    <a:pt x="1279779" y="5791962"/>
                    <a:pt x="1272159" y="5799582"/>
                    <a:pt x="1256919" y="5799582"/>
                  </a:cubicBezTo>
                  <a:cubicBezTo>
                    <a:pt x="1249299" y="5799582"/>
                    <a:pt x="1241679" y="5799582"/>
                    <a:pt x="1234059" y="5791962"/>
                  </a:cubicBezTo>
                  <a:close/>
                  <a:moveTo>
                    <a:pt x="5202301" y="5784342"/>
                  </a:moveTo>
                  <a:cubicBezTo>
                    <a:pt x="5194681" y="5761482"/>
                    <a:pt x="5194681" y="5738622"/>
                    <a:pt x="5209921" y="5731002"/>
                  </a:cubicBezTo>
                  <a:cubicBezTo>
                    <a:pt x="5225161" y="5715762"/>
                    <a:pt x="5248021" y="5715762"/>
                    <a:pt x="5263261" y="5731002"/>
                  </a:cubicBezTo>
                  <a:cubicBezTo>
                    <a:pt x="5278501" y="5753862"/>
                    <a:pt x="5270881" y="5776722"/>
                    <a:pt x="5255641" y="5784342"/>
                  </a:cubicBezTo>
                  <a:cubicBezTo>
                    <a:pt x="5248021" y="5791962"/>
                    <a:pt x="5240401" y="5791962"/>
                    <a:pt x="5232781" y="5791962"/>
                  </a:cubicBezTo>
                  <a:cubicBezTo>
                    <a:pt x="5225161" y="5791962"/>
                    <a:pt x="5209921" y="5791962"/>
                    <a:pt x="5202301" y="5784342"/>
                  </a:cubicBezTo>
                  <a:close/>
                  <a:moveTo>
                    <a:pt x="1066292" y="5647055"/>
                  </a:moveTo>
                  <a:cubicBezTo>
                    <a:pt x="1051052" y="5639435"/>
                    <a:pt x="1051052" y="5608955"/>
                    <a:pt x="1066292" y="5593715"/>
                  </a:cubicBezTo>
                  <a:cubicBezTo>
                    <a:pt x="1081532" y="5578475"/>
                    <a:pt x="1104392" y="5578475"/>
                    <a:pt x="1119632" y="5593715"/>
                  </a:cubicBezTo>
                  <a:cubicBezTo>
                    <a:pt x="1134872" y="5608955"/>
                    <a:pt x="1134872" y="5631815"/>
                    <a:pt x="1119632" y="5647055"/>
                  </a:cubicBezTo>
                  <a:cubicBezTo>
                    <a:pt x="1112012" y="5654675"/>
                    <a:pt x="1104392" y="5662295"/>
                    <a:pt x="1096772" y="5662295"/>
                  </a:cubicBezTo>
                  <a:cubicBezTo>
                    <a:pt x="1081532" y="5662295"/>
                    <a:pt x="1073912" y="5654675"/>
                    <a:pt x="1066292" y="5647055"/>
                  </a:cubicBezTo>
                  <a:close/>
                  <a:moveTo>
                    <a:pt x="5369687" y="5647055"/>
                  </a:moveTo>
                  <a:cubicBezTo>
                    <a:pt x="5354447" y="5631815"/>
                    <a:pt x="5354447" y="5601335"/>
                    <a:pt x="5369687" y="5593715"/>
                  </a:cubicBezTo>
                  <a:cubicBezTo>
                    <a:pt x="5384927" y="5578475"/>
                    <a:pt x="5407787" y="5578475"/>
                    <a:pt x="5423027" y="5593715"/>
                  </a:cubicBezTo>
                  <a:cubicBezTo>
                    <a:pt x="5438267" y="5608955"/>
                    <a:pt x="5438267" y="5631815"/>
                    <a:pt x="5423027" y="5647055"/>
                  </a:cubicBezTo>
                  <a:cubicBezTo>
                    <a:pt x="5415407" y="5654675"/>
                    <a:pt x="5407787" y="5654675"/>
                    <a:pt x="5400167" y="5654675"/>
                  </a:cubicBezTo>
                  <a:cubicBezTo>
                    <a:pt x="5384927" y="5654675"/>
                    <a:pt x="5377307" y="5654675"/>
                    <a:pt x="5369687" y="5647055"/>
                  </a:cubicBezTo>
                  <a:close/>
                  <a:moveTo>
                    <a:pt x="914019" y="5502275"/>
                  </a:moveTo>
                  <a:cubicBezTo>
                    <a:pt x="898779" y="5487035"/>
                    <a:pt x="898779" y="5464175"/>
                    <a:pt x="914019" y="5448935"/>
                  </a:cubicBezTo>
                  <a:cubicBezTo>
                    <a:pt x="929259" y="5433695"/>
                    <a:pt x="952119" y="5433695"/>
                    <a:pt x="967359" y="5448935"/>
                  </a:cubicBezTo>
                  <a:cubicBezTo>
                    <a:pt x="982599" y="5464175"/>
                    <a:pt x="982599" y="5487035"/>
                    <a:pt x="967359" y="5502275"/>
                  </a:cubicBezTo>
                  <a:cubicBezTo>
                    <a:pt x="959739" y="5509895"/>
                    <a:pt x="952119" y="5509895"/>
                    <a:pt x="936879" y="5509895"/>
                  </a:cubicBezTo>
                  <a:cubicBezTo>
                    <a:pt x="929259" y="5509895"/>
                    <a:pt x="921639" y="5509895"/>
                    <a:pt x="914019" y="5502275"/>
                  </a:cubicBezTo>
                  <a:close/>
                  <a:moveTo>
                    <a:pt x="5522087" y="5494655"/>
                  </a:moveTo>
                  <a:cubicBezTo>
                    <a:pt x="5506847" y="5479415"/>
                    <a:pt x="5506847" y="5456555"/>
                    <a:pt x="5522087" y="5441315"/>
                  </a:cubicBezTo>
                  <a:cubicBezTo>
                    <a:pt x="5537327" y="5426075"/>
                    <a:pt x="5560187" y="5426075"/>
                    <a:pt x="5575427" y="5441315"/>
                  </a:cubicBezTo>
                  <a:cubicBezTo>
                    <a:pt x="5590667" y="5456555"/>
                    <a:pt x="5590667" y="5479415"/>
                    <a:pt x="5575427" y="5494655"/>
                  </a:cubicBezTo>
                  <a:cubicBezTo>
                    <a:pt x="5567807" y="5502275"/>
                    <a:pt x="5560187" y="5509895"/>
                    <a:pt x="5552567" y="5509895"/>
                  </a:cubicBezTo>
                  <a:cubicBezTo>
                    <a:pt x="5544947" y="5509895"/>
                    <a:pt x="5529707" y="5502275"/>
                    <a:pt x="5522087" y="5494655"/>
                  </a:cubicBezTo>
                  <a:close/>
                  <a:moveTo>
                    <a:pt x="769366" y="5342255"/>
                  </a:moveTo>
                  <a:cubicBezTo>
                    <a:pt x="754126" y="5319395"/>
                    <a:pt x="754126" y="5296535"/>
                    <a:pt x="769366" y="5288915"/>
                  </a:cubicBezTo>
                  <a:cubicBezTo>
                    <a:pt x="784606" y="5273675"/>
                    <a:pt x="815086" y="5273675"/>
                    <a:pt x="822706" y="5288915"/>
                  </a:cubicBezTo>
                  <a:cubicBezTo>
                    <a:pt x="837946" y="5304155"/>
                    <a:pt x="837946" y="5327015"/>
                    <a:pt x="822706" y="5342255"/>
                  </a:cubicBezTo>
                  <a:cubicBezTo>
                    <a:pt x="815086" y="5349875"/>
                    <a:pt x="807466" y="5349875"/>
                    <a:pt x="799846" y="5349875"/>
                  </a:cubicBezTo>
                  <a:cubicBezTo>
                    <a:pt x="784606" y="5349875"/>
                    <a:pt x="776986" y="5349875"/>
                    <a:pt x="769366" y="5342255"/>
                  </a:cubicBezTo>
                  <a:close/>
                  <a:moveTo>
                    <a:pt x="5666867" y="5342255"/>
                  </a:moveTo>
                  <a:cubicBezTo>
                    <a:pt x="5651627" y="5327015"/>
                    <a:pt x="5651627" y="5304155"/>
                    <a:pt x="5666867" y="5288915"/>
                  </a:cubicBezTo>
                  <a:cubicBezTo>
                    <a:pt x="5682107" y="5266055"/>
                    <a:pt x="5704967" y="5266055"/>
                    <a:pt x="5720207" y="5281295"/>
                  </a:cubicBezTo>
                  <a:cubicBezTo>
                    <a:pt x="5735447" y="5296535"/>
                    <a:pt x="5735447" y="5319395"/>
                    <a:pt x="5720207" y="5334635"/>
                  </a:cubicBezTo>
                  <a:cubicBezTo>
                    <a:pt x="5712587" y="5342255"/>
                    <a:pt x="5704967" y="5349875"/>
                    <a:pt x="5697347" y="5349875"/>
                  </a:cubicBezTo>
                  <a:cubicBezTo>
                    <a:pt x="5682107" y="5349875"/>
                    <a:pt x="5674487" y="5342255"/>
                    <a:pt x="5666867" y="5342255"/>
                  </a:cubicBezTo>
                  <a:close/>
                  <a:moveTo>
                    <a:pt x="632206" y="5166995"/>
                  </a:moveTo>
                  <a:cubicBezTo>
                    <a:pt x="616966" y="5151755"/>
                    <a:pt x="624586" y="5128895"/>
                    <a:pt x="639826" y="5113655"/>
                  </a:cubicBezTo>
                  <a:cubicBezTo>
                    <a:pt x="655066" y="5106035"/>
                    <a:pt x="685546" y="5106035"/>
                    <a:pt x="693166" y="5121275"/>
                  </a:cubicBezTo>
                  <a:cubicBezTo>
                    <a:pt x="708406" y="5144135"/>
                    <a:pt x="700786" y="5166995"/>
                    <a:pt x="685546" y="5174615"/>
                  </a:cubicBezTo>
                  <a:cubicBezTo>
                    <a:pt x="677926" y="5182235"/>
                    <a:pt x="670306" y="5182235"/>
                    <a:pt x="662686" y="5182235"/>
                  </a:cubicBezTo>
                  <a:cubicBezTo>
                    <a:pt x="655066" y="5182235"/>
                    <a:pt x="639826" y="5182235"/>
                    <a:pt x="632206" y="5166995"/>
                  </a:cubicBezTo>
                  <a:close/>
                  <a:moveTo>
                    <a:pt x="5803900" y="5174615"/>
                  </a:moveTo>
                  <a:cubicBezTo>
                    <a:pt x="5788660" y="5159375"/>
                    <a:pt x="5781040" y="5136515"/>
                    <a:pt x="5796280" y="5121275"/>
                  </a:cubicBezTo>
                  <a:cubicBezTo>
                    <a:pt x="5811520" y="5106035"/>
                    <a:pt x="5834380" y="5098415"/>
                    <a:pt x="5849620" y="5113655"/>
                  </a:cubicBezTo>
                  <a:cubicBezTo>
                    <a:pt x="5864860" y="5121275"/>
                    <a:pt x="5872480" y="5144135"/>
                    <a:pt x="5857240" y="5166995"/>
                  </a:cubicBezTo>
                  <a:cubicBezTo>
                    <a:pt x="5849620" y="5174615"/>
                    <a:pt x="5842000" y="5182235"/>
                    <a:pt x="5826760" y="5182235"/>
                  </a:cubicBezTo>
                  <a:cubicBezTo>
                    <a:pt x="5819140" y="5182235"/>
                    <a:pt x="5811520" y="5174615"/>
                    <a:pt x="5803900" y="5174615"/>
                  </a:cubicBezTo>
                  <a:close/>
                  <a:moveTo>
                    <a:pt x="510286" y="4991608"/>
                  </a:moveTo>
                  <a:cubicBezTo>
                    <a:pt x="495046" y="4976368"/>
                    <a:pt x="502666" y="4945888"/>
                    <a:pt x="517906" y="4938268"/>
                  </a:cubicBezTo>
                  <a:cubicBezTo>
                    <a:pt x="540766" y="4923028"/>
                    <a:pt x="563626" y="4930648"/>
                    <a:pt x="571246" y="4945888"/>
                  </a:cubicBezTo>
                  <a:cubicBezTo>
                    <a:pt x="586486" y="4968748"/>
                    <a:pt x="578866" y="4991608"/>
                    <a:pt x="563626" y="4999228"/>
                  </a:cubicBezTo>
                  <a:cubicBezTo>
                    <a:pt x="556006" y="5006848"/>
                    <a:pt x="548386" y="5006848"/>
                    <a:pt x="540766" y="5006848"/>
                  </a:cubicBezTo>
                  <a:cubicBezTo>
                    <a:pt x="533146" y="5006848"/>
                    <a:pt x="517906" y="4999228"/>
                    <a:pt x="510286" y="4991608"/>
                  </a:cubicBezTo>
                  <a:close/>
                  <a:moveTo>
                    <a:pt x="5925693" y="4999228"/>
                  </a:moveTo>
                  <a:cubicBezTo>
                    <a:pt x="5910453" y="4983988"/>
                    <a:pt x="5902833" y="4961128"/>
                    <a:pt x="5918073" y="4945888"/>
                  </a:cubicBezTo>
                  <a:cubicBezTo>
                    <a:pt x="5925693" y="4923028"/>
                    <a:pt x="5948553" y="4923028"/>
                    <a:pt x="5971413" y="4930648"/>
                  </a:cubicBezTo>
                  <a:cubicBezTo>
                    <a:pt x="5986653" y="4945888"/>
                    <a:pt x="5994273" y="4968748"/>
                    <a:pt x="5979033" y="4983988"/>
                  </a:cubicBezTo>
                  <a:cubicBezTo>
                    <a:pt x="5971413" y="4999228"/>
                    <a:pt x="5963793" y="5006848"/>
                    <a:pt x="5948553" y="5006848"/>
                  </a:cubicBezTo>
                  <a:cubicBezTo>
                    <a:pt x="5940933" y="5006848"/>
                    <a:pt x="5933313" y="4999228"/>
                    <a:pt x="5925693" y="4999228"/>
                  </a:cubicBezTo>
                  <a:close/>
                  <a:moveTo>
                    <a:pt x="396113" y="4801108"/>
                  </a:moveTo>
                  <a:cubicBezTo>
                    <a:pt x="388493" y="4785868"/>
                    <a:pt x="396113" y="4763008"/>
                    <a:pt x="411353" y="4755388"/>
                  </a:cubicBezTo>
                  <a:cubicBezTo>
                    <a:pt x="434213" y="4740148"/>
                    <a:pt x="457073" y="4747768"/>
                    <a:pt x="464693" y="4770628"/>
                  </a:cubicBezTo>
                  <a:cubicBezTo>
                    <a:pt x="479933" y="4785868"/>
                    <a:pt x="472313" y="4808728"/>
                    <a:pt x="449453" y="4816348"/>
                  </a:cubicBezTo>
                  <a:cubicBezTo>
                    <a:pt x="441833" y="4823968"/>
                    <a:pt x="441833" y="4823968"/>
                    <a:pt x="434213" y="4823968"/>
                  </a:cubicBezTo>
                  <a:cubicBezTo>
                    <a:pt x="418973" y="4823968"/>
                    <a:pt x="403733" y="4816348"/>
                    <a:pt x="396113" y="4801108"/>
                  </a:cubicBezTo>
                  <a:close/>
                  <a:moveTo>
                    <a:pt x="6039993" y="4816348"/>
                  </a:moveTo>
                  <a:cubicBezTo>
                    <a:pt x="6017133" y="4801108"/>
                    <a:pt x="6017133" y="4778248"/>
                    <a:pt x="6024753" y="4763008"/>
                  </a:cubicBezTo>
                  <a:cubicBezTo>
                    <a:pt x="6032373" y="4740148"/>
                    <a:pt x="6055233" y="4740148"/>
                    <a:pt x="6078093" y="4747768"/>
                  </a:cubicBezTo>
                  <a:cubicBezTo>
                    <a:pt x="6093333" y="4755388"/>
                    <a:pt x="6100953" y="4778248"/>
                    <a:pt x="6093333" y="4801108"/>
                  </a:cubicBezTo>
                  <a:cubicBezTo>
                    <a:pt x="6085713" y="4808728"/>
                    <a:pt x="6070473" y="4816348"/>
                    <a:pt x="6055233" y="4816348"/>
                  </a:cubicBezTo>
                  <a:cubicBezTo>
                    <a:pt x="6047613" y="4816348"/>
                    <a:pt x="6047613" y="4816348"/>
                    <a:pt x="6039993" y="4816348"/>
                  </a:cubicBezTo>
                  <a:close/>
                  <a:moveTo>
                    <a:pt x="304673" y="4610608"/>
                  </a:moveTo>
                  <a:cubicBezTo>
                    <a:pt x="289433" y="4595368"/>
                    <a:pt x="297053" y="4572508"/>
                    <a:pt x="319913" y="4557268"/>
                  </a:cubicBezTo>
                  <a:cubicBezTo>
                    <a:pt x="342773" y="4549648"/>
                    <a:pt x="358013" y="4557268"/>
                    <a:pt x="373253" y="4580128"/>
                  </a:cubicBezTo>
                  <a:cubicBezTo>
                    <a:pt x="380873" y="4595368"/>
                    <a:pt x="373253" y="4618228"/>
                    <a:pt x="350393" y="4625848"/>
                  </a:cubicBezTo>
                  <a:cubicBezTo>
                    <a:pt x="350393" y="4633468"/>
                    <a:pt x="342773" y="4633468"/>
                    <a:pt x="335153" y="4633468"/>
                  </a:cubicBezTo>
                  <a:cubicBezTo>
                    <a:pt x="319913" y="4633468"/>
                    <a:pt x="304673" y="4625848"/>
                    <a:pt x="304673" y="4610608"/>
                  </a:cubicBezTo>
                  <a:close/>
                  <a:moveTo>
                    <a:pt x="6139053" y="4625848"/>
                  </a:moveTo>
                  <a:cubicBezTo>
                    <a:pt x="6116193" y="4618228"/>
                    <a:pt x="6108573" y="4595368"/>
                    <a:pt x="6116193" y="4572508"/>
                  </a:cubicBezTo>
                  <a:cubicBezTo>
                    <a:pt x="6131433" y="4557268"/>
                    <a:pt x="6154293" y="4542028"/>
                    <a:pt x="6169533" y="4557268"/>
                  </a:cubicBezTo>
                  <a:cubicBezTo>
                    <a:pt x="6192393" y="4564888"/>
                    <a:pt x="6200013" y="4587748"/>
                    <a:pt x="6192393" y="4602988"/>
                  </a:cubicBezTo>
                  <a:cubicBezTo>
                    <a:pt x="6184773" y="4618228"/>
                    <a:pt x="6169533" y="4625848"/>
                    <a:pt x="6154293" y="4625848"/>
                  </a:cubicBezTo>
                  <a:cubicBezTo>
                    <a:pt x="6146673" y="4625848"/>
                    <a:pt x="6146673" y="4625848"/>
                    <a:pt x="6139053" y="4625848"/>
                  </a:cubicBezTo>
                  <a:close/>
                  <a:moveTo>
                    <a:pt x="213233" y="4412488"/>
                  </a:moveTo>
                  <a:cubicBezTo>
                    <a:pt x="205613" y="4389628"/>
                    <a:pt x="220853" y="4366768"/>
                    <a:pt x="236093" y="4359148"/>
                  </a:cubicBezTo>
                  <a:cubicBezTo>
                    <a:pt x="258953" y="4351528"/>
                    <a:pt x="281813" y="4366768"/>
                    <a:pt x="289433" y="4382008"/>
                  </a:cubicBezTo>
                  <a:cubicBezTo>
                    <a:pt x="297053" y="4404868"/>
                    <a:pt x="281813" y="4427728"/>
                    <a:pt x="266573" y="4435348"/>
                  </a:cubicBezTo>
                  <a:cubicBezTo>
                    <a:pt x="258953" y="4435348"/>
                    <a:pt x="258953" y="4435348"/>
                    <a:pt x="251333" y="4435348"/>
                  </a:cubicBezTo>
                  <a:cubicBezTo>
                    <a:pt x="236093" y="4435348"/>
                    <a:pt x="220853" y="4427728"/>
                    <a:pt x="213233" y="4412488"/>
                  </a:cubicBezTo>
                  <a:close/>
                  <a:moveTo>
                    <a:pt x="6222746" y="4427728"/>
                  </a:moveTo>
                  <a:cubicBezTo>
                    <a:pt x="6207506" y="4420108"/>
                    <a:pt x="6192266" y="4397248"/>
                    <a:pt x="6199886" y="4374388"/>
                  </a:cubicBezTo>
                  <a:cubicBezTo>
                    <a:pt x="6207506" y="4359148"/>
                    <a:pt x="6230366" y="4351528"/>
                    <a:pt x="6253226" y="4359148"/>
                  </a:cubicBezTo>
                  <a:cubicBezTo>
                    <a:pt x="6268466" y="4366768"/>
                    <a:pt x="6283706" y="4382008"/>
                    <a:pt x="6276086" y="4404868"/>
                  </a:cubicBezTo>
                  <a:cubicBezTo>
                    <a:pt x="6268466" y="4420108"/>
                    <a:pt x="6253226" y="4427728"/>
                    <a:pt x="6237986" y="4427728"/>
                  </a:cubicBezTo>
                  <a:cubicBezTo>
                    <a:pt x="6230366" y="4427728"/>
                    <a:pt x="6230366" y="4427728"/>
                    <a:pt x="6222746" y="4427728"/>
                  </a:cubicBezTo>
                  <a:close/>
                  <a:moveTo>
                    <a:pt x="144653" y="4206748"/>
                  </a:moveTo>
                  <a:cubicBezTo>
                    <a:pt x="137033" y="4183888"/>
                    <a:pt x="152273" y="4168648"/>
                    <a:pt x="167513" y="4161028"/>
                  </a:cubicBezTo>
                  <a:cubicBezTo>
                    <a:pt x="190373" y="4153408"/>
                    <a:pt x="213233" y="4161028"/>
                    <a:pt x="220853" y="4183888"/>
                  </a:cubicBezTo>
                  <a:cubicBezTo>
                    <a:pt x="220853" y="4206748"/>
                    <a:pt x="213233" y="4229608"/>
                    <a:pt x="190373" y="4229608"/>
                  </a:cubicBezTo>
                  <a:cubicBezTo>
                    <a:pt x="190373" y="4237228"/>
                    <a:pt x="182753" y="4237228"/>
                    <a:pt x="182753" y="4237228"/>
                  </a:cubicBezTo>
                  <a:cubicBezTo>
                    <a:pt x="167513" y="4237228"/>
                    <a:pt x="152273" y="4221988"/>
                    <a:pt x="144653" y="4206748"/>
                  </a:cubicBezTo>
                  <a:close/>
                  <a:moveTo>
                    <a:pt x="6298819" y="4221988"/>
                  </a:moveTo>
                  <a:cubicBezTo>
                    <a:pt x="6275959" y="4221988"/>
                    <a:pt x="6268339" y="4199128"/>
                    <a:pt x="6268339" y="4176268"/>
                  </a:cubicBezTo>
                  <a:cubicBezTo>
                    <a:pt x="6275959" y="4161028"/>
                    <a:pt x="6298819" y="4145788"/>
                    <a:pt x="6321679" y="4153408"/>
                  </a:cubicBezTo>
                  <a:cubicBezTo>
                    <a:pt x="6336919" y="4161028"/>
                    <a:pt x="6352159" y="4176268"/>
                    <a:pt x="6344539" y="4199128"/>
                  </a:cubicBezTo>
                  <a:cubicBezTo>
                    <a:pt x="6336919" y="4214368"/>
                    <a:pt x="6321679" y="4229608"/>
                    <a:pt x="6306439" y="4229608"/>
                  </a:cubicBezTo>
                  <a:cubicBezTo>
                    <a:pt x="6306439" y="4229608"/>
                    <a:pt x="6298819" y="4229608"/>
                    <a:pt x="6298819" y="4221988"/>
                  </a:cubicBezTo>
                  <a:close/>
                  <a:moveTo>
                    <a:pt x="91440" y="4000881"/>
                  </a:moveTo>
                  <a:cubicBezTo>
                    <a:pt x="83820" y="3978021"/>
                    <a:pt x="99060" y="3955161"/>
                    <a:pt x="114300" y="3955161"/>
                  </a:cubicBezTo>
                  <a:cubicBezTo>
                    <a:pt x="137160" y="3947541"/>
                    <a:pt x="160020" y="3962781"/>
                    <a:pt x="160020" y="3978021"/>
                  </a:cubicBezTo>
                  <a:cubicBezTo>
                    <a:pt x="167640" y="4000881"/>
                    <a:pt x="152400" y="4023741"/>
                    <a:pt x="137160" y="4023741"/>
                  </a:cubicBezTo>
                  <a:cubicBezTo>
                    <a:pt x="129540" y="4023741"/>
                    <a:pt x="129540" y="4023741"/>
                    <a:pt x="121920" y="4023741"/>
                  </a:cubicBezTo>
                  <a:cubicBezTo>
                    <a:pt x="106680" y="4023741"/>
                    <a:pt x="91440" y="4016121"/>
                    <a:pt x="91440" y="4000881"/>
                  </a:cubicBezTo>
                  <a:close/>
                  <a:moveTo>
                    <a:pt x="6352286" y="4016121"/>
                  </a:moveTo>
                  <a:cubicBezTo>
                    <a:pt x="6337046" y="4016121"/>
                    <a:pt x="6321806" y="3993261"/>
                    <a:pt x="6329426" y="3970401"/>
                  </a:cubicBezTo>
                  <a:cubicBezTo>
                    <a:pt x="6329426" y="3955161"/>
                    <a:pt x="6352286" y="3939921"/>
                    <a:pt x="6375146" y="3947541"/>
                  </a:cubicBezTo>
                  <a:cubicBezTo>
                    <a:pt x="6390386" y="3947541"/>
                    <a:pt x="6405626" y="3970401"/>
                    <a:pt x="6398006" y="3993261"/>
                  </a:cubicBezTo>
                  <a:cubicBezTo>
                    <a:pt x="6398006" y="4008501"/>
                    <a:pt x="6382766" y="4023741"/>
                    <a:pt x="6367526" y="4023741"/>
                  </a:cubicBezTo>
                  <a:cubicBezTo>
                    <a:pt x="6359906" y="4023741"/>
                    <a:pt x="6359906" y="4016121"/>
                    <a:pt x="6352286" y="4016121"/>
                  </a:cubicBezTo>
                  <a:close/>
                  <a:moveTo>
                    <a:pt x="45720" y="3787521"/>
                  </a:moveTo>
                  <a:cubicBezTo>
                    <a:pt x="38100" y="3764661"/>
                    <a:pt x="53340" y="3741801"/>
                    <a:pt x="76200" y="3741801"/>
                  </a:cubicBezTo>
                  <a:cubicBezTo>
                    <a:pt x="99060" y="3741801"/>
                    <a:pt x="114300" y="3749421"/>
                    <a:pt x="121920" y="3772281"/>
                  </a:cubicBezTo>
                  <a:cubicBezTo>
                    <a:pt x="121920" y="3795141"/>
                    <a:pt x="106680" y="3810381"/>
                    <a:pt x="91440" y="3818001"/>
                  </a:cubicBezTo>
                  <a:cubicBezTo>
                    <a:pt x="83820" y="3818001"/>
                    <a:pt x="83820" y="3818001"/>
                    <a:pt x="83820" y="3818001"/>
                  </a:cubicBezTo>
                  <a:cubicBezTo>
                    <a:pt x="60960" y="3818001"/>
                    <a:pt x="45720" y="3802761"/>
                    <a:pt x="45720" y="3787521"/>
                  </a:cubicBezTo>
                  <a:close/>
                  <a:moveTo>
                    <a:pt x="6398006" y="3810381"/>
                  </a:moveTo>
                  <a:cubicBezTo>
                    <a:pt x="6382766" y="3802761"/>
                    <a:pt x="6367526" y="3787521"/>
                    <a:pt x="6367526" y="3764661"/>
                  </a:cubicBezTo>
                  <a:cubicBezTo>
                    <a:pt x="6375146" y="3741801"/>
                    <a:pt x="6390386" y="3734181"/>
                    <a:pt x="6413246" y="3734181"/>
                  </a:cubicBezTo>
                  <a:cubicBezTo>
                    <a:pt x="6436106" y="3734181"/>
                    <a:pt x="6443726" y="3757041"/>
                    <a:pt x="6443726" y="3779901"/>
                  </a:cubicBezTo>
                  <a:cubicBezTo>
                    <a:pt x="6443726" y="3795141"/>
                    <a:pt x="6428486" y="3810381"/>
                    <a:pt x="6405626" y="3810381"/>
                  </a:cubicBezTo>
                  <a:cubicBezTo>
                    <a:pt x="6405626" y="3810381"/>
                    <a:pt x="6405626" y="3810381"/>
                    <a:pt x="6398006" y="3810381"/>
                  </a:cubicBezTo>
                  <a:close/>
                  <a:moveTo>
                    <a:pt x="15240" y="3574161"/>
                  </a:moveTo>
                  <a:cubicBezTo>
                    <a:pt x="15240" y="3551301"/>
                    <a:pt x="30480" y="3528441"/>
                    <a:pt x="53340" y="3528441"/>
                  </a:cubicBezTo>
                  <a:cubicBezTo>
                    <a:pt x="68580" y="3528441"/>
                    <a:pt x="91440" y="3543681"/>
                    <a:pt x="91440" y="3566541"/>
                  </a:cubicBezTo>
                  <a:cubicBezTo>
                    <a:pt x="91440" y="3581781"/>
                    <a:pt x="76200" y="3604641"/>
                    <a:pt x="60960" y="3604641"/>
                  </a:cubicBezTo>
                  <a:cubicBezTo>
                    <a:pt x="53340" y="3604641"/>
                    <a:pt x="53340" y="3604641"/>
                    <a:pt x="53340" y="3604641"/>
                  </a:cubicBezTo>
                  <a:cubicBezTo>
                    <a:pt x="38100" y="3604641"/>
                    <a:pt x="15240" y="3589401"/>
                    <a:pt x="15240" y="3574161"/>
                  </a:cubicBezTo>
                  <a:close/>
                  <a:moveTo>
                    <a:pt x="6428486" y="3597021"/>
                  </a:moveTo>
                  <a:cubicBezTo>
                    <a:pt x="6413246" y="3597021"/>
                    <a:pt x="6398006" y="3574161"/>
                    <a:pt x="6398006" y="3558921"/>
                  </a:cubicBezTo>
                  <a:cubicBezTo>
                    <a:pt x="6398006" y="3536061"/>
                    <a:pt x="6420866" y="3520821"/>
                    <a:pt x="6436106" y="3520821"/>
                  </a:cubicBezTo>
                  <a:cubicBezTo>
                    <a:pt x="6458966" y="3520821"/>
                    <a:pt x="6474206" y="3543681"/>
                    <a:pt x="6474206" y="3566541"/>
                  </a:cubicBezTo>
                  <a:cubicBezTo>
                    <a:pt x="6474206" y="3581781"/>
                    <a:pt x="6451346" y="3597021"/>
                    <a:pt x="6436106" y="3597021"/>
                  </a:cubicBezTo>
                  <a:cubicBezTo>
                    <a:pt x="6436106" y="3597021"/>
                    <a:pt x="6428486" y="3597021"/>
                    <a:pt x="6428486" y="3597021"/>
                  </a:cubicBezTo>
                  <a:close/>
                  <a:moveTo>
                    <a:pt x="0" y="3353181"/>
                  </a:moveTo>
                  <a:cubicBezTo>
                    <a:pt x="0" y="3330321"/>
                    <a:pt x="15240" y="3315081"/>
                    <a:pt x="38100" y="3315081"/>
                  </a:cubicBezTo>
                  <a:cubicBezTo>
                    <a:pt x="60960" y="3315081"/>
                    <a:pt x="76200" y="3330321"/>
                    <a:pt x="76200" y="3353181"/>
                  </a:cubicBezTo>
                  <a:cubicBezTo>
                    <a:pt x="76200" y="3376041"/>
                    <a:pt x="60960" y="3391281"/>
                    <a:pt x="38100" y="3391281"/>
                  </a:cubicBezTo>
                  <a:cubicBezTo>
                    <a:pt x="15240" y="3391281"/>
                    <a:pt x="0" y="3376041"/>
                    <a:pt x="0" y="3353181"/>
                  </a:cubicBezTo>
                  <a:close/>
                  <a:moveTo>
                    <a:pt x="6443599" y="3383661"/>
                  </a:moveTo>
                  <a:cubicBezTo>
                    <a:pt x="6428359" y="3383661"/>
                    <a:pt x="6413119" y="3368421"/>
                    <a:pt x="6413119" y="3345561"/>
                  </a:cubicBezTo>
                  <a:cubicBezTo>
                    <a:pt x="6413119" y="3322701"/>
                    <a:pt x="6428359" y="3307461"/>
                    <a:pt x="6451219" y="3307461"/>
                  </a:cubicBezTo>
                  <a:cubicBezTo>
                    <a:pt x="6474079" y="3307461"/>
                    <a:pt x="6489319" y="3322701"/>
                    <a:pt x="6489319" y="3345561"/>
                  </a:cubicBezTo>
                  <a:cubicBezTo>
                    <a:pt x="6489319" y="3368421"/>
                    <a:pt x="6466459" y="3383661"/>
                    <a:pt x="6451219" y="3383661"/>
                  </a:cubicBezTo>
                  <a:cubicBezTo>
                    <a:pt x="6451219" y="3383661"/>
                    <a:pt x="6443599" y="3383661"/>
                    <a:pt x="6443599" y="3383661"/>
                  </a:cubicBezTo>
                  <a:close/>
                  <a:moveTo>
                    <a:pt x="38100" y="3177921"/>
                  </a:moveTo>
                  <a:cubicBezTo>
                    <a:pt x="15240" y="3177921"/>
                    <a:pt x="0" y="3155061"/>
                    <a:pt x="0" y="3139821"/>
                  </a:cubicBezTo>
                  <a:cubicBezTo>
                    <a:pt x="0" y="3116961"/>
                    <a:pt x="22860" y="3101721"/>
                    <a:pt x="38100" y="3101721"/>
                  </a:cubicBezTo>
                  <a:cubicBezTo>
                    <a:pt x="60960" y="3101721"/>
                    <a:pt x="76200" y="3116961"/>
                    <a:pt x="76200" y="3139821"/>
                  </a:cubicBezTo>
                  <a:cubicBezTo>
                    <a:pt x="76200" y="3162681"/>
                    <a:pt x="60960" y="3177921"/>
                    <a:pt x="38100" y="3177921"/>
                  </a:cubicBezTo>
                  <a:close/>
                  <a:moveTo>
                    <a:pt x="6413246" y="3132201"/>
                  </a:moveTo>
                  <a:cubicBezTo>
                    <a:pt x="6405626" y="3109341"/>
                    <a:pt x="6428486" y="3094101"/>
                    <a:pt x="6443726" y="3094101"/>
                  </a:cubicBezTo>
                  <a:cubicBezTo>
                    <a:pt x="6466586" y="3094101"/>
                    <a:pt x="6481826" y="3109341"/>
                    <a:pt x="6489446" y="3132201"/>
                  </a:cubicBezTo>
                  <a:cubicBezTo>
                    <a:pt x="6489446" y="3147441"/>
                    <a:pt x="6466586" y="3170301"/>
                    <a:pt x="6451346" y="3170301"/>
                  </a:cubicBezTo>
                  <a:cubicBezTo>
                    <a:pt x="6428486" y="3170301"/>
                    <a:pt x="6413246" y="3155061"/>
                    <a:pt x="6413246" y="3132201"/>
                  </a:cubicBezTo>
                  <a:close/>
                  <a:moveTo>
                    <a:pt x="53340" y="2964561"/>
                  </a:moveTo>
                  <a:cubicBezTo>
                    <a:pt x="30480" y="2964561"/>
                    <a:pt x="15240" y="2941701"/>
                    <a:pt x="15240" y="2918841"/>
                  </a:cubicBezTo>
                  <a:cubicBezTo>
                    <a:pt x="15240" y="2903601"/>
                    <a:pt x="38100" y="2888361"/>
                    <a:pt x="53340" y="2888361"/>
                  </a:cubicBezTo>
                  <a:cubicBezTo>
                    <a:pt x="76200" y="2888361"/>
                    <a:pt x="91440" y="2911221"/>
                    <a:pt x="91440" y="2926461"/>
                  </a:cubicBezTo>
                  <a:cubicBezTo>
                    <a:pt x="91440" y="2949321"/>
                    <a:pt x="76200" y="2964561"/>
                    <a:pt x="53340" y="2964561"/>
                  </a:cubicBezTo>
                  <a:close/>
                  <a:moveTo>
                    <a:pt x="6398006" y="2918841"/>
                  </a:moveTo>
                  <a:cubicBezTo>
                    <a:pt x="6390386" y="2903601"/>
                    <a:pt x="6405626" y="2880741"/>
                    <a:pt x="6428486" y="2880741"/>
                  </a:cubicBezTo>
                  <a:cubicBezTo>
                    <a:pt x="6451346" y="2880741"/>
                    <a:pt x="6466586" y="2895981"/>
                    <a:pt x="6474206" y="2911221"/>
                  </a:cubicBezTo>
                  <a:cubicBezTo>
                    <a:pt x="6474206" y="2934081"/>
                    <a:pt x="6458966" y="2956941"/>
                    <a:pt x="6436106" y="2956941"/>
                  </a:cubicBezTo>
                  <a:cubicBezTo>
                    <a:pt x="6413246" y="2956941"/>
                    <a:pt x="6398006" y="2941701"/>
                    <a:pt x="6398006" y="2918841"/>
                  </a:cubicBezTo>
                  <a:close/>
                  <a:moveTo>
                    <a:pt x="76200" y="2751074"/>
                  </a:moveTo>
                  <a:cubicBezTo>
                    <a:pt x="53340" y="2743454"/>
                    <a:pt x="38100" y="2728214"/>
                    <a:pt x="45720" y="2705354"/>
                  </a:cubicBezTo>
                  <a:cubicBezTo>
                    <a:pt x="45720" y="2682494"/>
                    <a:pt x="68580" y="2674874"/>
                    <a:pt x="91440" y="2674874"/>
                  </a:cubicBezTo>
                  <a:cubicBezTo>
                    <a:pt x="106680" y="2674874"/>
                    <a:pt x="121920" y="2697734"/>
                    <a:pt x="121920" y="2720594"/>
                  </a:cubicBezTo>
                  <a:cubicBezTo>
                    <a:pt x="114300" y="2735834"/>
                    <a:pt x="99060" y="2751074"/>
                    <a:pt x="83820" y="2751074"/>
                  </a:cubicBezTo>
                  <a:cubicBezTo>
                    <a:pt x="76200" y="2751074"/>
                    <a:pt x="76200" y="2751074"/>
                    <a:pt x="76200" y="2751074"/>
                  </a:cubicBezTo>
                  <a:close/>
                  <a:moveTo>
                    <a:pt x="6367526" y="2712974"/>
                  </a:moveTo>
                  <a:cubicBezTo>
                    <a:pt x="6359906" y="2690114"/>
                    <a:pt x="6375146" y="2674874"/>
                    <a:pt x="6398006" y="2667254"/>
                  </a:cubicBezTo>
                  <a:cubicBezTo>
                    <a:pt x="6420866" y="2667254"/>
                    <a:pt x="6436106" y="2674874"/>
                    <a:pt x="6443726" y="2697734"/>
                  </a:cubicBezTo>
                  <a:cubicBezTo>
                    <a:pt x="6443726" y="2720594"/>
                    <a:pt x="6428486" y="2735834"/>
                    <a:pt x="6413246" y="2743454"/>
                  </a:cubicBezTo>
                  <a:cubicBezTo>
                    <a:pt x="6405626" y="2743454"/>
                    <a:pt x="6405626" y="2743454"/>
                    <a:pt x="6405626" y="2743454"/>
                  </a:cubicBezTo>
                  <a:cubicBezTo>
                    <a:pt x="6382766" y="2743454"/>
                    <a:pt x="6367526" y="2728214"/>
                    <a:pt x="6367526" y="2712974"/>
                  </a:cubicBezTo>
                  <a:close/>
                  <a:moveTo>
                    <a:pt x="114300" y="2537714"/>
                  </a:moveTo>
                  <a:cubicBezTo>
                    <a:pt x="91440" y="2537714"/>
                    <a:pt x="83820" y="2514854"/>
                    <a:pt x="83820" y="2491994"/>
                  </a:cubicBezTo>
                  <a:cubicBezTo>
                    <a:pt x="91440" y="2476754"/>
                    <a:pt x="114300" y="2461514"/>
                    <a:pt x="129540" y="2469134"/>
                  </a:cubicBezTo>
                  <a:cubicBezTo>
                    <a:pt x="152400" y="2469134"/>
                    <a:pt x="167640" y="2491994"/>
                    <a:pt x="160020" y="2514854"/>
                  </a:cubicBezTo>
                  <a:cubicBezTo>
                    <a:pt x="160020" y="2530094"/>
                    <a:pt x="144780" y="2537714"/>
                    <a:pt x="121920" y="2537714"/>
                  </a:cubicBezTo>
                  <a:cubicBezTo>
                    <a:pt x="121920" y="2537714"/>
                    <a:pt x="121920" y="2537714"/>
                    <a:pt x="114300" y="2537714"/>
                  </a:cubicBezTo>
                  <a:close/>
                  <a:moveTo>
                    <a:pt x="6321806" y="2507234"/>
                  </a:moveTo>
                  <a:cubicBezTo>
                    <a:pt x="6321806" y="2484374"/>
                    <a:pt x="6329426" y="2461514"/>
                    <a:pt x="6352286" y="2461514"/>
                  </a:cubicBezTo>
                  <a:cubicBezTo>
                    <a:pt x="6375146" y="2453894"/>
                    <a:pt x="6390386" y="2469134"/>
                    <a:pt x="6398006" y="2484374"/>
                  </a:cubicBezTo>
                  <a:cubicBezTo>
                    <a:pt x="6405626" y="2507234"/>
                    <a:pt x="6390386" y="2530094"/>
                    <a:pt x="6367526" y="2530094"/>
                  </a:cubicBezTo>
                  <a:cubicBezTo>
                    <a:pt x="6367526" y="2530094"/>
                    <a:pt x="6367526" y="2530094"/>
                    <a:pt x="6359906" y="2530094"/>
                  </a:cubicBezTo>
                  <a:cubicBezTo>
                    <a:pt x="6344666" y="2530094"/>
                    <a:pt x="6329426" y="2522474"/>
                    <a:pt x="6321806" y="2507234"/>
                  </a:cubicBezTo>
                  <a:close/>
                  <a:moveTo>
                    <a:pt x="167513" y="2331974"/>
                  </a:moveTo>
                  <a:cubicBezTo>
                    <a:pt x="152273" y="2324354"/>
                    <a:pt x="137033" y="2301494"/>
                    <a:pt x="144653" y="2286254"/>
                  </a:cubicBezTo>
                  <a:cubicBezTo>
                    <a:pt x="152273" y="2263394"/>
                    <a:pt x="175133" y="2255774"/>
                    <a:pt x="190373" y="2263394"/>
                  </a:cubicBezTo>
                  <a:cubicBezTo>
                    <a:pt x="213233" y="2263394"/>
                    <a:pt x="220853" y="2286254"/>
                    <a:pt x="213233" y="2309114"/>
                  </a:cubicBezTo>
                  <a:cubicBezTo>
                    <a:pt x="213233" y="2324354"/>
                    <a:pt x="197993" y="2331974"/>
                    <a:pt x="182753" y="2331974"/>
                  </a:cubicBezTo>
                  <a:cubicBezTo>
                    <a:pt x="175133" y="2331974"/>
                    <a:pt x="175133" y="2331974"/>
                    <a:pt x="167513" y="2331974"/>
                  </a:cubicBezTo>
                  <a:close/>
                  <a:moveTo>
                    <a:pt x="6268466" y="2301494"/>
                  </a:moveTo>
                  <a:cubicBezTo>
                    <a:pt x="6260846" y="2278634"/>
                    <a:pt x="6276086" y="2255774"/>
                    <a:pt x="6291326" y="2255774"/>
                  </a:cubicBezTo>
                  <a:cubicBezTo>
                    <a:pt x="6314186" y="2248154"/>
                    <a:pt x="6337046" y="2255774"/>
                    <a:pt x="6344666" y="2278634"/>
                  </a:cubicBezTo>
                  <a:cubicBezTo>
                    <a:pt x="6344666" y="2293874"/>
                    <a:pt x="6337046" y="2316734"/>
                    <a:pt x="6314186" y="2324354"/>
                  </a:cubicBezTo>
                  <a:cubicBezTo>
                    <a:pt x="6314186" y="2324354"/>
                    <a:pt x="6306566" y="2324354"/>
                    <a:pt x="6306566" y="2324354"/>
                  </a:cubicBezTo>
                  <a:cubicBezTo>
                    <a:pt x="6291326" y="2324354"/>
                    <a:pt x="6276086" y="2316734"/>
                    <a:pt x="6268466" y="2301494"/>
                  </a:cubicBezTo>
                  <a:close/>
                  <a:moveTo>
                    <a:pt x="236093" y="2126234"/>
                  </a:moveTo>
                  <a:cubicBezTo>
                    <a:pt x="220853" y="2118614"/>
                    <a:pt x="205613" y="2095754"/>
                    <a:pt x="213233" y="2080514"/>
                  </a:cubicBezTo>
                  <a:cubicBezTo>
                    <a:pt x="220853" y="2057654"/>
                    <a:pt x="243713" y="2050034"/>
                    <a:pt x="266573" y="2057654"/>
                  </a:cubicBezTo>
                  <a:cubicBezTo>
                    <a:pt x="281813" y="2065274"/>
                    <a:pt x="297053" y="2088134"/>
                    <a:pt x="289433" y="2103374"/>
                  </a:cubicBezTo>
                  <a:cubicBezTo>
                    <a:pt x="281813" y="2118614"/>
                    <a:pt x="266573" y="2133854"/>
                    <a:pt x="251333" y="2133854"/>
                  </a:cubicBezTo>
                  <a:cubicBezTo>
                    <a:pt x="243713" y="2133854"/>
                    <a:pt x="243713" y="2133854"/>
                    <a:pt x="236093" y="2126234"/>
                  </a:cubicBezTo>
                  <a:close/>
                  <a:moveTo>
                    <a:pt x="6199886" y="2103374"/>
                  </a:moveTo>
                  <a:cubicBezTo>
                    <a:pt x="6192266" y="2080514"/>
                    <a:pt x="6199886" y="2057654"/>
                    <a:pt x="6222746" y="2050034"/>
                  </a:cubicBezTo>
                  <a:cubicBezTo>
                    <a:pt x="6237986" y="2042414"/>
                    <a:pt x="6260846" y="2050034"/>
                    <a:pt x="6268466" y="2072894"/>
                  </a:cubicBezTo>
                  <a:cubicBezTo>
                    <a:pt x="6276086" y="2095754"/>
                    <a:pt x="6268466" y="2110994"/>
                    <a:pt x="6245606" y="2118614"/>
                  </a:cubicBezTo>
                  <a:cubicBezTo>
                    <a:pt x="6245606" y="2126234"/>
                    <a:pt x="6237986" y="2126234"/>
                    <a:pt x="6230366" y="2126234"/>
                  </a:cubicBezTo>
                  <a:cubicBezTo>
                    <a:pt x="6215126" y="2126234"/>
                    <a:pt x="6207506" y="2118614"/>
                    <a:pt x="6199886" y="2103374"/>
                  </a:cubicBezTo>
                  <a:close/>
                  <a:moveTo>
                    <a:pt x="319913" y="1928114"/>
                  </a:moveTo>
                  <a:cubicBezTo>
                    <a:pt x="297053" y="1920494"/>
                    <a:pt x="289433" y="1897634"/>
                    <a:pt x="297053" y="1882394"/>
                  </a:cubicBezTo>
                  <a:cubicBezTo>
                    <a:pt x="312293" y="1859534"/>
                    <a:pt x="335153" y="1851914"/>
                    <a:pt x="350393" y="1859534"/>
                  </a:cubicBezTo>
                  <a:cubicBezTo>
                    <a:pt x="373253" y="1867154"/>
                    <a:pt x="380873" y="1890014"/>
                    <a:pt x="365633" y="1912874"/>
                  </a:cubicBezTo>
                  <a:cubicBezTo>
                    <a:pt x="365633" y="1928114"/>
                    <a:pt x="350393" y="1935734"/>
                    <a:pt x="335153" y="1935734"/>
                  </a:cubicBezTo>
                  <a:cubicBezTo>
                    <a:pt x="327533" y="1935734"/>
                    <a:pt x="327533" y="1935734"/>
                    <a:pt x="319913" y="1928114"/>
                  </a:cubicBezTo>
                  <a:close/>
                  <a:moveTo>
                    <a:pt x="6116193" y="1905254"/>
                  </a:moveTo>
                  <a:cubicBezTo>
                    <a:pt x="6108573" y="1890014"/>
                    <a:pt x="6116193" y="1867154"/>
                    <a:pt x="6131433" y="1851914"/>
                  </a:cubicBezTo>
                  <a:cubicBezTo>
                    <a:pt x="6154293" y="1844294"/>
                    <a:pt x="6177153" y="1851914"/>
                    <a:pt x="6184773" y="1874774"/>
                  </a:cubicBezTo>
                  <a:cubicBezTo>
                    <a:pt x="6192393" y="1890014"/>
                    <a:pt x="6184773" y="1912874"/>
                    <a:pt x="6169533" y="1928114"/>
                  </a:cubicBezTo>
                  <a:cubicBezTo>
                    <a:pt x="6161913" y="1928114"/>
                    <a:pt x="6154293" y="1928114"/>
                    <a:pt x="6146673" y="1928114"/>
                  </a:cubicBezTo>
                  <a:cubicBezTo>
                    <a:pt x="6139053" y="1928114"/>
                    <a:pt x="6123813" y="1920494"/>
                    <a:pt x="6116193" y="1905254"/>
                  </a:cubicBezTo>
                  <a:close/>
                  <a:moveTo>
                    <a:pt x="411353" y="1737614"/>
                  </a:moveTo>
                  <a:cubicBezTo>
                    <a:pt x="396113" y="1729994"/>
                    <a:pt x="388493" y="1707134"/>
                    <a:pt x="396113" y="1684274"/>
                  </a:cubicBezTo>
                  <a:cubicBezTo>
                    <a:pt x="411353" y="1669034"/>
                    <a:pt x="434213" y="1661414"/>
                    <a:pt x="449453" y="1669034"/>
                  </a:cubicBezTo>
                  <a:cubicBezTo>
                    <a:pt x="464693" y="1684274"/>
                    <a:pt x="472313" y="1707134"/>
                    <a:pt x="464693" y="1722374"/>
                  </a:cubicBezTo>
                  <a:cubicBezTo>
                    <a:pt x="457073" y="1737614"/>
                    <a:pt x="441833" y="1745234"/>
                    <a:pt x="434213" y="1745234"/>
                  </a:cubicBezTo>
                  <a:cubicBezTo>
                    <a:pt x="426593" y="1745234"/>
                    <a:pt x="418973" y="1737614"/>
                    <a:pt x="411353" y="1737614"/>
                  </a:cubicBezTo>
                  <a:close/>
                  <a:moveTo>
                    <a:pt x="6017133" y="1714754"/>
                  </a:moveTo>
                  <a:cubicBezTo>
                    <a:pt x="6009513" y="1699514"/>
                    <a:pt x="6017133" y="1676654"/>
                    <a:pt x="6032373" y="1669034"/>
                  </a:cubicBezTo>
                  <a:cubicBezTo>
                    <a:pt x="6055233" y="1653794"/>
                    <a:pt x="6078093" y="1661414"/>
                    <a:pt x="6085713" y="1684274"/>
                  </a:cubicBezTo>
                  <a:cubicBezTo>
                    <a:pt x="6093333" y="1699514"/>
                    <a:pt x="6093333" y="1722374"/>
                    <a:pt x="6070473" y="1729994"/>
                  </a:cubicBezTo>
                  <a:cubicBezTo>
                    <a:pt x="6062853" y="1737614"/>
                    <a:pt x="6062853" y="1737614"/>
                    <a:pt x="6055233" y="1737614"/>
                  </a:cubicBezTo>
                  <a:cubicBezTo>
                    <a:pt x="6039993" y="1737614"/>
                    <a:pt x="6024753" y="1729994"/>
                    <a:pt x="6017133" y="1714754"/>
                  </a:cubicBezTo>
                  <a:close/>
                  <a:moveTo>
                    <a:pt x="517906" y="1554607"/>
                  </a:moveTo>
                  <a:cubicBezTo>
                    <a:pt x="502666" y="1539367"/>
                    <a:pt x="495046" y="1516507"/>
                    <a:pt x="510286" y="1501267"/>
                  </a:cubicBezTo>
                  <a:cubicBezTo>
                    <a:pt x="517906" y="1478407"/>
                    <a:pt x="540766" y="1478407"/>
                    <a:pt x="563626" y="1486027"/>
                  </a:cubicBezTo>
                  <a:cubicBezTo>
                    <a:pt x="578866" y="1501267"/>
                    <a:pt x="586486" y="1524127"/>
                    <a:pt x="571246" y="1539367"/>
                  </a:cubicBezTo>
                  <a:cubicBezTo>
                    <a:pt x="563626" y="1554607"/>
                    <a:pt x="556006" y="1554607"/>
                    <a:pt x="540766" y="1554607"/>
                  </a:cubicBezTo>
                  <a:cubicBezTo>
                    <a:pt x="533146" y="1554607"/>
                    <a:pt x="525526" y="1554607"/>
                    <a:pt x="517906" y="1554607"/>
                  </a:cubicBezTo>
                  <a:close/>
                  <a:moveTo>
                    <a:pt x="5910453" y="1539367"/>
                  </a:moveTo>
                  <a:cubicBezTo>
                    <a:pt x="5902833" y="1516507"/>
                    <a:pt x="5902833" y="1493647"/>
                    <a:pt x="5925693" y="1486027"/>
                  </a:cubicBezTo>
                  <a:cubicBezTo>
                    <a:pt x="5940933" y="1470787"/>
                    <a:pt x="5963793" y="1478407"/>
                    <a:pt x="5979033" y="1493647"/>
                  </a:cubicBezTo>
                  <a:cubicBezTo>
                    <a:pt x="5986653" y="1508887"/>
                    <a:pt x="5979033" y="1539367"/>
                    <a:pt x="5963793" y="1546987"/>
                  </a:cubicBezTo>
                  <a:cubicBezTo>
                    <a:pt x="5956173" y="1554607"/>
                    <a:pt x="5948553" y="1554607"/>
                    <a:pt x="5940933" y="1554607"/>
                  </a:cubicBezTo>
                  <a:cubicBezTo>
                    <a:pt x="5933313" y="1554607"/>
                    <a:pt x="5918073" y="1546987"/>
                    <a:pt x="5910453" y="1539367"/>
                  </a:cubicBezTo>
                  <a:close/>
                  <a:moveTo>
                    <a:pt x="639826" y="1371727"/>
                  </a:moveTo>
                  <a:cubicBezTo>
                    <a:pt x="624586" y="1364107"/>
                    <a:pt x="616966" y="1341247"/>
                    <a:pt x="632206" y="1318387"/>
                  </a:cubicBezTo>
                  <a:cubicBezTo>
                    <a:pt x="647446" y="1303147"/>
                    <a:pt x="670306" y="1303147"/>
                    <a:pt x="685546" y="1310767"/>
                  </a:cubicBezTo>
                  <a:cubicBezTo>
                    <a:pt x="700786" y="1326007"/>
                    <a:pt x="708406" y="1348867"/>
                    <a:pt x="693166" y="1364107"/>
                  </a:cubicBezTo>
                  <a:cubicBezTo>
                    <a:pt x="685546" y="1379347"/>
                    <a:pt x="677926" y="1379347"/>
                    <a:pt x="662686" y="1379347"/>
                  </a:cubicBezTo>
                  <a:cubicBezTo>
                    <a:pt x="655066" y="1379347"/>
                    <a:pt x="647446" y="1379347"/>
                    <a:pt x="639826" y="1371727"/>
                  </a:cubicBezTo>
                  <a:close/>
                  <a:moveTo>
                    <a:pt x="5788660" y="1364107"/>
                  </a:moveTo>
                  <a:cubicBezTo>
                    <a:pt x="5781040" y="1341247"/>
                    <a:pt x="5781040" y="1318387"/>
                    <a:pt x="5796280" y="1310767"/>
                  </a:cubicBezTo>
                  <a:cubicBezTo>
                    <a:pt x="5819140" y="1295527"/>
                    <a:pt x="5842000" y="1303147"/>
                    <a:pt x="5849620" y="1318387"/>
                  </a:cubicBezTo>
                  <a:cubicBezTo>
                    <a:pt x="5864860" y="1333627"/>
                    <a:pt x="5864860" y="1356487"/>
                    <a:pt x="5842000" y="1371727"/>
                  </a:cubicBezTo>
                  <a:cubicBezTo>
                    <a:pt x="5834380" y="1371727"/>
                    <a:pt x="5826760" y="1379347"/>
                    <a:pt x="5819140" y="1379347"/>
                  </a:cubicBezTo>
                  <a:cubicBezTo>
                    <a:pt x="5811520" y="1379347"/>
                    <a:pt x="5796280" y="1371727"/>
                    <a:pt x="5788660" y="1364107"/>
                  </a:cubicBezTo>
                  <a:close/>
                  <a:moveTo>
                    <a:pt x="769239" y="1204087"/>
                  </a:moveTo>
                  <a:cubicBezTo>
                    <a:pt x="753999" y="1188847"/>
                    <a:pt x="753999" y="1165987"/>
                    <a:pt x="769239" y="1150747"/>
                  </a:cubicBezTo>
                  <a:cubicBezTo>
                    <a:pt x="776859" y="1135507"/>
                    <a:pt x="807339" y="1135507"/>
                    <a:pt x="822579" y="1143127"/>
                  </a:cubicBezTo>
                  <a:cubicBezTo>
                    <a:pt x="837819" y="1158367"/>
                    <a:pt x="837819" y="1181227"/>
                    <a:pt x="822579" y="1196467"/>
                  </a:cubicBezTo>
                  <a:cubicBezTo>
                    <a:pt x="814959" y="1211707"/>
                    <a:pt x="807339" y="1211707"/>
                    <a:pt x="792099" y="1211707"/>
                  </a:cubicBezTo>
                  <a:cubicBezTo>
                    <a:pt x="784479" y="1211707"/>
                    <a:pt x="776859" y="1211707"/>
                    <a:pt x="769239" y="1204087"/>
                  </a:cubicBezTo>
                  <a:close/>
                  <a:moveTo>
                    <a:pt x="5659120" y="1196467"/>
                  </a:moveTo>
                  <a:cubicBezTo>
                    <a:pt x="5643880" y="1181227"/>
                    <a:pt x="5651500" y="1158367"/>
                    <a:pt x="5666740" y="1143127"/>
                  </a:cubicBezTo>
                  <a:cubicBezTo>
                    <a:pt x="5681980" y="1127887"/>
                    <a:pt x="5704840" y="1127887"/>
                    <a:pt x="5720080" y="1143127"/>
                  </a:cubicBezTo>
                  <a:cubicBezTo>
                    <a:pt x="5727700" y="1165987"/>
                    <a:pt x="5727700" y="1188847"/>
                    <a:pt x="5712460" y="1196467"/>
                  </a:cubicBezTo>
                  <a:cubicBezTo>
                    <a:pt x="5704840" y="1204087"/>
                    <a:pt x="5697220" y="1211707"/>
                    <a:pt x="5689600" y="1211707"/>
                  </a:cubicBezTo>
                  <a:cubicBezTo>
                    <a:pt x="5674360" y="1211707"/>
                    <a:pt x="5666740" y="1204087"/>
                    <a:pt x="5659120" y="1196467"/>
                  </a:cubicBezTo>
                  <a:close/>
                  <a:moveTo>
                    <a:pt x="914019" y="1044067"/>
                  </a:moveTo>
                  <a:cubicBezTo>
                    <a:pt x="898779" y="1028827"/>
                    <a:pt x="898779" y="1005967"/>
                    <a:pt x="914019" y="990727"/>
                  </a:cubicBezTo>
                  <a:cubicBezTo>
                    <a:pt x="929259" y="975487"/>
                    <a:pt x="952119" y="975487"/>
                    <a:pt x="967359" y="990727"/>
                  </a:cubicBezTo>
                  <a:cubicBezTo>
                    <a:pt x="982599" y="1005967"/>
                    <a:pt x="982599" y="1028827"/>
                    <a:pt x="967359" y="1044067"/>
                  </a:cubicBezTo>
                  <a:cubicBezTo>
                    <a:pt x="959739" y="1051687"/>
                    <a:pt x="952119" y="1051687"/>
                    <a:pt x="936879" y="1051687"/>
                  </a:cubicBezTo>
                  <a:cubicBezTo>
                    <a:pt x="929259" y="1051687"/>
                    <a:pt x="921639" y="1051687"/>
                    <a:pt x="914019" y="1044067"/>
                  </a:cubicBezTo>
                  <a:close/>
                  <a:moveTo>
                    <a:pt x="5514467" y="1036447"/>
                  </a:moveTo>
                  <a:cubicBezTo>
                    <a:pt x="5499227" y="1021207"/>
                    <a:pt x="5506847" y="998347"/>
                    <a:pt x="5514467" y="983107"/>
                  </a:cubicBezTo>
                  <a:cubicBezTo>
                    <a:pt x="5529707" y="967867"/>
                    <a:pt x="5560187" y="967867"/>
                    <a:pt x="5575427" y="983107"/>
                  </a:cubicBezTo>
                  <a:cubicBezTo>
                    <a:pt x="5583047" y="998347"/>
                    <a:pt x="5583047" y="1028827"/>
                    <a:pt x="5567807" y="1036447"/>
                  </a:cubicBezTo>
                  <a:cubicBezTo>
                    <a:pt x="5560187" y="1044067"/>
                    <a:pt x="5552567" y="1051687"/>
                    <a:pt x="5544947" y="1051687"/>
                  </a:cubicBezTo>
                  <a:cubicBezTo>
                    <a:pt x="5537327" y="1051687"/>
                    <a:pt x="5522087" y="1044067"/>
                    <a:pt x="5514467" y="1036447"/>
                  </a:cubicBezTo>
                  <a:close/>
                  <a:moveTo>
                    <a:pt x="1066292" y="891667"/>
                  </a:moveTo>
                  <a:cubicBezTo>
                    <a:pt x="1051052" y="876427"/>
                    <a:pt x="1051052" y="853567"/>
                    <a:pt x="1066292" y="838327"/>
                  </a:cubicBezTo>
                  <a:cubicBezTo>
                    <a:pt x="1081532" y="823087"/>
                    <a:pt x="1104392" y="823087"/>
                    <a:pt x="1119632" y="838327"/>
                  </a:cubicBezTo>
                  <a:cubicBezTo>
                    <a:pt x="1134872" y="853567"/>
                    <a:pt x="1134872" y="884047"/>
                    <a:pt x="1119632" y="899287"/>
                  </a:cubicBezTo>
                  <a:cubicBezTo>
                    <a:pt x="1112012" y="899287"/>
                    <a:pt x="1104392" y="906907"/>
                    <a:pt x="1089152" y="906907"/>
                  </a:cubicBezTo>
                  <a:cubicBezTo>
                    <a:pt x="1081532" y="906907"/>
                    <a:pt x="1073912" y="899287"/>
                    <a:pt x="1066292" y="891667"/>
                  </a:cubicBezTo>
                  <a:close/>
                  <a:moveTo>
                    <a:pt x="5362067" y="891667"/>
                  </a:moveTo>
                  <a:cubicBezTo>
                    <a:pt x="5346827" y="876427"/>
                    <a:pt x="5346827" y="853567"/>
                    <a:pt x="5362067" y="838327"/>
                  </a:cubicBezTo>
                  <a:cubicBezTo>
                    <a:pt x="5377307" y="823087"/>
                    <a:pt x="5400167" y="823087"/>
                    <a:pt x="5415407" y="838327"/>
                  </a:cubicBezTo>
                  <a:cubicBezTo>
                    <a:pt x="5430647" y="845947"/>
                    <a:pt x="5430647" y="876427"/>
                    <a:pt x="5415407" y="891667"/>
                  </a:cubicBezTo>
                  <a:cubicBezTo>
                    <a:pt x="5407787" y="899287"/>
                    <a:pt x="5400167" y="899287"/>
                    <a:pt x="5392547" y="899287"/>
                  </a:cubicBezTo>
                  <a:cubicBezTo>
                    <a:pt x="5384927" y="899287"/>
                    <a:pt x="5369687" y="899287"/>
                    <a:pt x="5362067" y="891667"/>
                  </a:cubicBezTo>
                  <a:close/>
                  <a:moveTo>
                    <a:pt x="1226312" y="754507"/>
                  </a:moveTo>
                  <a:cubicBezTo>
                    <a:pt x="1211072" y="739267"/>
                    <a:pt x="1218692" y="708787"/>
                    <a:pt x="1233932" y="701167"/>
                  </a:cubicBezTo>
                  <a:cubicBezTo>
                    <a:pt x="1249172" y="685927"/>
                    <a:pt x="1272032" y="685927"/>
                    <a:pt x="1287272" y="708787"/>
                  </a:cubicBezTo>
                  <a:cubicBezTo>
                    <a:pt x="1302512" y="724027"/>
                    <a:pt x="1294892" y="746887"/>
                    <a:pt x="1279652" y="762127"/>
                  </a:cubicBezTo>
                  <a:cubicBezTo>
                    <a:pt x="1272032" y="762127"/>
                    <a:pt x="1264412" y="769747"/>
                    <a:pt x="1256792" y="769747"/>
                  </a:cubicBezTo>
                  <a:cubicBezTo>
                    <a:pt x="1241552" y="769747"/>
                    <a:pt x="1233932" y="762127"/>
                    <a:pt x="1226312" y="754507"/>
                  </a:cubicBezTo>
                  <a:close/>
                  <a:moveTo>
                    <a:pt x="5202174" y="754507"/>
                  </a:moveTo>
                  <a:cubicBezTo>
                    <a:pt x="5186934" y="739267"/>
                    <a:pt x="5186934" y="716407"/>
                    <a:pt x="5194554" y="701167"/>
                  </a:cubicBezTo>
                  <a:cubicBezTo>
                    <a:pt x="5209794" y="685927"/>
                    <a:pt x="5232654" y="685927"/>
                    <a:pt x="5247894" y="693547"/>
                  </a:cubicBezTo>
                  <a:cubicBezTo>
                    <a:pt x="5270754" y="708787"/>
                    <a:pt x="5270754" y="731647"/>
                    <a:pt x="5255514" y="746887"/>
                  </a:cubicBezTo>
                  <a:cubicBezTo>
                    <a:pt x="5247894" y="762127"/>
                    <a:pt x="5240274" y="762127"/>
                    <a:pt x="5225034" y="762127"/>
                  </a:cubicBezTo>
                  <a:cubicBezTo>
                    <a:pt x="5217414" y="762127"/>
                    <a:pt x="5209794" y="762127"/>
                    <a:pt x="5202174" y="754507"/>
                  </a:cubicBezTo>
                  <a:close/>
                  <a:moveTo>
                    <a:pt x="1393825" y="624967"/>
                  </a:moveTo>
                  <a:cubicBezTo>
                    <a:pt x="1386205" y="602107"/>
                    <a:pt x="1386205" y="579247"/>
                    <a:pt x="1409065" y="571627"/>
                  </a:cubicBezTo>
                  <a:cubicBezTo>
                    <a:pt x="1424305" y="556387"/>
                    <a:pt x="1447165" y="564007"/>
                    <a:pt x="1462405" y="579247"/>
                  </a:cubicBezTo>
                  <a:cubicBezTo>
                    <a:pt x="1470025" y="594487"/>
                    <a:pt x="1470025" y="617347"/>
                    <a:pt x="1447165" y="632587"/>
                  </a:cubicBezTo>
                  <a:cubicBezTo>
                    <a:pt x="1439545" y="640207"/>
                    <a:pt x="1439545" y="640207"/>
                    <a:pt x="1431925" y="640207"/>
                  </a:cubicBezTo>
                  <a:cubicBezTo>
                    <a:pt x="1416685" y="640207"/>
                    <a:pt x="1401445" y="632587"/>
                    <a:pt x="1393825" y="624967"/>
                  </a:cubicBezTo>
                  <a:close/>
                  <a:moveTo>
                    <a:pt x="5034534" y="632587"/>
                  </a:moveTo>
                  <a:cubicBezTo>
                    <a:pt x="5011674" y="617347"/>
                    <a:pt x="5011674" y="594487"/>
                    <a:pt x="5019294" y="579247"/>
                  </a:cubicBezTo>
                  <a:cubicBezTo>
                    <a:pt x="5034534" y="556387"/>
                    <a:pt x="5057394" y="556387"/>
                    <a:pt x="5072634" y="564007"/>
                  </a:cubicBezTo>
                  <a:cubicBezTo>
                    <a:pt x="5095494" y="579247"/>
                    <a:pt x="5095494" y="602107"/>
                    <a:pt x="5087874" y="617347"/>
                  </a:cubicBezTo>
                  <a:cubicBezTo>
                    <a:pt x="5080254" y="632587"/>
                    <a:pt x="5065014" y="632587"/>
                    <a:pt x="5057394" y="632587"/>
                  </a:cubicBezTo>
                  <a:cubicBezTo>
                    <a:pt x="5049774" y="632587"/>
                    <a:pt x="5042154" y="632587"/>
                    <a:pt x="5034534" y="632587"/>
                  </a:cubicBezTo>
                  <a:close/>
                  <a:moveTo>
                    <a:pt x="1576578" y="502920"/>
                  </a:moveTo>
                  <a:cubicBezTo>
                    <a:pt x="1561338" y="487680"/>
                    <a:pt x="1568958" y="464820"/>
                    <a:pt x="1591818" y="449580"/>
                  </a:cubicBezTo>
                  <a:cubicBezTo>
                    <a:pt x="1607058" y="441960"/>
                    <a:pt x="1629918" y="449580"/>
                    <a:pt x="1637538" y="464820"/>
                  </a:cubicBezTo>
                  <a:cubicBezTo>
                    <a:pt x="1652778" y="487680"/>
                    <a:pt x="1645158" y="510540"/>
                    <a:pt x="1629918" y="518160"/>
                  </a:cubicBezTo>
                  <a:cubicBezTo>
                    <a:pt x="1622298" y="525780"/>
                    <a:pt x="1614678" y="525780"/>
                    <a:pt x="1607058" y="525780"/>
                  </a:cubicBezTo>
                  <a:cubicBezTo>
                    <a:pt x="1591818" y="525780"/>
                    <a:pt x="1584198" y="518160"/>
                    <a:pt x="1576578" y="502920"/>
                  </a:cubicBezTo>
                  <a:close/>
                  <a:moveTo>
                    <a:pt x="4851781" y="518160"/>
                  </a:moveTo>
                  <a:cubicBezTo>
                    <a:pt x="4836541" y="502920"/>
                    <a:pt x="4828921" y="480060"/>
                    <a:pt x="4844161" y="464820"/>
                  </a:cubicBezTo>
                  <a:cubicBezTo>
                    <a:pt x="4851781" y="441960"/>
                    <a:pt x="4874641" y="441960"/>
                    <a:pt x="4889881" y="449580"/>
                  </a:cubicBezTo>
                  <a:cubicBezTo>
                    <a:pt x="4912741" y="457200"/>
                    <a:pt x="4920361" y="487680"/>
                    <a:pt x="4905121" y="502920"/>
                  </a:cubicBezTo>
                  <a:cubicBezTo>
                    <a:pt x="4897501" y="510540"/>
                    <a:pt x="4889881" y="518160"/>
                    <a:pt x="4874641" y="518160"/>
                  </a:cubicBezTo>
                  <a:cubicBezTo>
                    <a:pt x="4867021" y="518160"/>
                    <a:pt x="4859401" y="518160"/>
                    <a:pt x="4851781" y="518160"/>
                  </a:cubicBezTo>
                  <a:close/>
                  <a:moveTo>
                    <a:pt x="1759458" y="396240"/>
                  </a:moveTo>
                  <a:cubicBezTo>
                    <a:pt x="1751838" y="381000"/>
                    <a:pt x="1759458" y="358140"/>
                    <a:pt x="1782318" y="350520"/>
                  </a:cubicBezTo>
                  <a:cubicBezTo>
                    <a:pt x="1797558" y="335280"/>
                    <a:pt x="1820418" y="342900"/>
                    <a:pt x="1828038" y="365760"/>
                  </a:cubicBezTo>
                  <a:cubicBezTo>
                    <a:pt x="1835658" y="381000"/>
                    <a:pt x="1835658" y="403860"/>
                    <a:pt x="1812798" y="419100"/>
                  </a:cubicBezTo>
                  <a:cubicBezTo>
                    <a:pt x="1805178" y="419100"/>
                    <a:pt x="1805178" y="419100"/>
                    <a:pt x="1797558" y="419100"/>
                  </a:cubicBezTo>
                  <a:cubicBezTo>
                    <a:pt x="1782318" y="419100"/>
                    <a:pt x="1767078" y="411480"/>
                    <a:pt x="1759458" y="396240"/>
                  </a:cubicBezTo>
                  <a:close/>
                  <a:moveTo>
                    <a:pt x="4669028" y="411480"/>
                  </a:moveTo>
                  <a:cubicBezTo>
                    <a:pt x="4646168" y="403860"/>
                    <a:pt x="4646168" y="381000"/>
                    <a:pt x="4653788" y="365760"/>
                  </a:cubicBezTo>
                  <a:cubicBezTo>
                    <a:pt x="4661408" y="342900"/>
                    <a:pt x="4684268" y="335280"/>
                    <a:pt x="4699508" y="342900"/>
                  </a:cubicBezTo>
                  <a:cubicBezTo>
                    <a:pt x="4722368" y="358140"/>
                    <a:pt x="4729988" y="381000"/>
                    <a:pt x="4722368" y="396240"/>
                  </a:cubicBezTo>
                  <a:cubicBezTo>
                    <a:pt x="4714748" y="411480"/>
                    <a:pt x="4699508" y="419100"/>
                    <a:pt x="4684268" y="419100"/>
                  </a:cubicBezTo>
                  <a:cubicBezTo>
                    <a:pt x="4676648" y="419100"/>
                    <a:pt x="4676648" y="419100"/>
                    <a:pt x="4669028" y="411480"/>
                  </a:cubicBezTo>
                  <a:close/>
                  <a:moveTo>
                    <a:pt x="1957451" y="304800"/>
                  </a:moveTo>
                  <a:cubicBezTo>
                    <a:pt x="1949831" y="289560"/>
                    <a:pt x="1957451" y="266700"/>
                    <a:pt x="1972691" y="259080"/>
                  </a:cubicBezTo>
                  <a:cubicBezTo>
                    <a:pt x="1995551" y="251460"/>
                    <a:pt x="2018411" y="259080"/>
                    <a:pt x="2026031" y="274320"/>
                  </a:cubicBezTo>
                  <a:cubicBezTo>
                    <a:pt x="2033651" y="297180"/>
                    <a:pt x="2026031" y="320040"/>
                    <a:pt x="2003171" y="327660"/>
                  </a:cubicBezTo>
                  <a:cubicBezTo>
                    <a:pt x="2003171" y="327660"/>
                    <a:pt x="1995551" y="327660"/>
                    <a:pt x="1987931" y="327660"/>
                  </a:cubicBezTo>
                  <a:cubicBezTo>
                    <a:pt x="1972691" y="327660"/>
                    <a:pt x="1957451" y="320040"/>
                    <a:pt x="1957451" y="304800"/>
                  </a:cubicBezTo>
                  <a:close/>
                  <a:moveTo>
                    <a:pt x="4478528" y="327660"/>
                  </a:moveTo>
                  <a:cubicBezTo>
                    <a:pt x="4455668" y="312420"/>
                    <a:pt x="4448048" y="297180"/>
                    <a:pt x="4455668" y="274320"/>
                  </a:cubicBezTo>
                  <a:cubicBezTo>
                    <a:pt x="4463288" y="251460"/>
                    <a:pt x="4486148" y="243840"/>
                    <a:pt x="4509008" y="251460"/>
                  </a:cubicBezTo>
                  <a:cubicBezTo>
                    <a:pt x="4524248" y="259080"/>
                    <a:pt x="4531868" y="281940"/>
                    <a:pt x="4524248" y="304800"/>
                  </a:cubicBezTo>
                  <a:cubicBezTo>
                    <a:pt x="4516628" y="320040"/>
                    <a:pt x="4509008" y="327660"/>
                    <a:pt x="4493768" y="327660"/>
                  </a:cubicBezTo>
                  <a:cubicBezTo>
                    <a:pt x="4486148" y="327660"/>
                    <a:pt x="4478528" y="327660"/>
                    <a:pt x="4478528" y="327660"/>
                  </a:cubicBezTo>
                  <a:close/>
                  <a:moveTo>
                    <a:pt x="2155444" y="228600"/>
                  </a:moveTo>
                  <a:cubicBezTo>
                    <a:pt x="2147824" y="205740"/>
                    <a:pt x="2155444" y="182880"/>
                    <a:pt x="2178304" y="175260"/>
                  </a:cubicBezTo>
                  <a:cubicBezTo>
                    <a:pt x="2193544" y="175260"/>
                    <a:pt x="2216404" y="182880"/>
                    <a:pt x="2224024" y="205740"/>
                  </a:cubicBezTo>
                  <a:cubicBezTo>
                    <a:pt x="2231644" y="220980"/>
                    <a:pt x="2224024" y="243840"/>
                    <a:pt x="2201164" y="251460"/>
                  </a:cubicBezTo>
                  <a:cubicBezTo>
                    <a:pt x="2201164" y="251460"/>
                    <a:pt x="2193544" y="251460"/>
                    <a:pt x="2185924" y="251460"/>
                  </a:cubicBezTo>
                  <a:cubicBezTo>
                    <a:pt x="2170684" y="251460"/>
                    <a:pt x="2155444" y="243840"/>
                    <a:pt x="2155444" y="228600"/>
                  </a:cubicBezTo>
                  <a:close/>
                  <a:moveTo>
                    <a:pt x="4280535" y="251460"/>
                  </a:moveTo>
                  <a:cubicBezTo>
                    <a:pt x="4257675" y="243840"/>
                    <a:pt x="4250055" y="220980"/>
                    <a:pt x="4257675" y="198120"/>
                  </a:cubicBezTo>
                  <a:cubicBezTo>
                    <a:pt x="4265295" y="182880"/>
                    <a:pt x="4280535" y="167640"/>
                    <a:pt x="4303395" y="175260"/>
                  </a:cubicBezTo>
                  <a:cubicBezTo>
                    <a:pt x="4326255" y="182880"/>
                    <a:pt x="4333875" y="205740"/>
                    <a:pt x="4326255" y="220980"/>
                  </a:cubicBezTo>
                  <a:cubicBezTo>
                    <a:pt x="4318635" y="243840"/>
                    <a:pt x="4303395" y="251460"/>
                    <a:pt x="4288155" y="251460"/>
                  </a:cubicBezTo>
                  <a:cubicBezTo>
                    <a:pt x="4288155" y="251460"/>
                    <a:pt x="4280535" y="251460"/>
                    <a:pt x="4280535" y="251460"/>
                  </a:cubicBezTo>
                  <a:close/>
                  <a:moveTo>
                    <a:pt x="2353564" y="160020"/>
                  </a:moveTo>
                  <a:cubicBezTo>
                    <a:pt x="2353564" y="137160"/>
                    <a:pt x="2361184" y="121920"/>
                    <a:pt x="2384044" y="114300"/>
                  </a:cubicBezTo>
                  <a:cubicBezTo>
                    <a:pt x="2406904" y="106680"/>
                    <a:pt x="2422144" y="121920"/>
                    <a:pt x="2429764" y="137160"/>
                  </a:cubicBezTo>
                  <a:cubicBezTo>
                    <a:pt x="2437384" y="160020"/>
                    <a:pt x="2422144" y="182880"/>
                    <a:pt x="2406904" y="190500"/>
                  </a:cubicBezTo>
                  <a:cubicBezTo>
                    <a:pt x="2399284" y="190500"/>
                    <a:pt x="2399284" y="190500"/>
                    <a:pt x="2391664" y="190500"/>
                  </a:cubicBezTo>
                  <a:cubicBezTo>
                    <a:pt x="2376424" y="190500"/>
                    <a:pt x="2361184" y="175260"/>
                    <a:pt x="2353564" y="160020"/>
                  </a:cubicBezTo>
                  <a:close/>
                  <a:moveTo>
                    <a:pt x="4074922" y="182880"/>
                  </a:moveTo>
                  <a:cubicBezTo>
                    <a:pt x="4059682" y="182880"/>
                    <a:pt x="4044442" y="160020"/>
                    <a:pt x="4052062" y="137160"/>
                  </a:cubicBezTo>
                  <a:cubicBezTo>
                    <a:pt x="4052062" y="121920"/>
                    <a:pt x="4074922" y="106680"/>
                    <a:pt x="4097782" y="114300"/>
                  </a:cubicBezTo>
                  <a:cubicBezTo>
                    <a:pt x="4120642" y="114300"/>
                    <a:pt x="4128262" y="137160"/>
                    <a:pt x="4120642" y="160020"/>
                  </a:cubicBezTo>
                  <a:cubicBezTo>
                    <a:pt x="4120642" y="175260"/>
                    <a:pt x="4105402" y="190500"/>
                    <a:pt x="4090162" y="190500"/>
                  </a:cubicBezTo>
                  <a:cubicBezTo>
                    <a:pt x="4082542" y="190500"/>
                    <a:pt x="4082542" y="182880"/>
                    <a:pt x="4074922" y="182880"/>
                  </a:cubicBezTo>
                  <a:close/>
                  <a:moveTo>
                    <a:pt x="2566797" y="106680"/>
                  </a:moveTo>
                  <a:cubicBezTo>
                    <a:pt x="2559177" y="91440"/>
                    <a:pt x="2574417" y="68580"/>
                    <a:pt x="2597277" y="60960"/>
                  </a:cubicBezTo>
                  <a:cubicBezTo>
                    <a:pt x="2612517" y="60960"/>
                    <a:pt x="2635377" y="76200"/>
                    <a:pt x="2635377" y="91440"/>
                  </a:cubicBezTo>
                  <a:cubicBezTo>
                    <a:pt x="2642997" y="114300"/>
                    <a:pt x="2627757" y="137160"/>
                    <a:pt x="2612517" y="137160"/>
                  </a:cubicBezTo>
                  <a:cubicBezTo>
                    <a:pt x="2604897" y="137160"/>
                    <a:pt x="2604897" y="137160"/>
                    <a:pt x="2604897" y="137160"/>
                  </a:cubicBezTo>
                  <a:cubicBezTo>
                    <a:pt x="2582037" y="137160"/>
                    <a:pt x="2566797" y="129540"/>
                    <a:pt x="2566797" y="106680"/>
                  </a:cubicBezTo>
                  <a:close/>
                  <a:moveTo>
                    <a:pt x="3869182" y="137160"/>
                  </a:moveTo>
                  <a:cubicBezTo>
                    <a:pt x="3846322" y="129540"/>
                    <a:pt x="3838702" y="114300"/>
                    <a:pt x="3838702" y="91440"/>
                  </a:cubicBezTo>
                  <a:cubicBezTo>
                    <a:pt x="3846322" y="68580"/>
                    <a:pt x="3861562" y="60960"/>
                    <a:pt x="3884422" y="60960"/>
                  </a:cubicBezTo>
                  <a:cubicBezTo>
                    <a:pt x="3907282" y="68580"/>
                    <a:pt x="3922522" y="83820"/>
                    <a:pt x="3914902" y="106680"/>
                  </a:cubicBezTo>
                  <a:cubicBezTo>
                    <a:pt x="3914902" y="121920"/>
                    <a:pt x="3899662" y="137160"/>
                    <a:pt x="3876802" y="137160"/>
                  </a:cubicBezTo>
                  <a:cubicBezTo>
                    <a:pt x="3876802" y="137160"/>
                    <a:pt x="3876802" y="137160"/>
                    <a:pt x="3869182" y="137160"/>
                  </a:cubicBezTo>
                  <a:close/>
                  <a:moveTo>
                    <a:pt x="2772410" y="68580"/>
                  </a:moveTo>
                  <a:cubicBezTo>
                    <a:pt x="2772410" y="45720"/>
                    <a:pt x="2787650" y="30480"/>
                    <a:pt x="2810510" y="30480"/>
                  </a:cubicBezTo>
                  <a:cubicBezTo>
                    <a:pt x="2825750" y="22860"/>
                    <a:pt x="2848610" y="38100"/>
                    <a:pt x="2848610" y="60960"/>
                  </a:cubicBezTo>
                  <a:cubicBezTo>
                    <a:pt x="2856230" y="83820"/>
                    <a:pt x="2840990" y="99060"/>
                    <a:pt x="2818130" y="106680"/>
                  </a:cubicBezTo>
                  <a:cubicBezTo>
                    <a:pt x="2818130" y="106680"/>
                    <a:pt x="2818130" y="106680"/>
                    <a:pt x="2810510" y="106680"/>
                  </a:cubicBezTo>
                  <a:cubicBezTo>
                    <a:pt x="2795270" y="106680"/>
                    <a:pt x="2780030" y="91440"/>
                    <a:pt x="2772410" y="68580"/>
                  </a:cubicBezTo>
                  <a:close/>
                  <a:moveTo>
                    <a:pt x="3663569" y="99060"/>
                  </a:moveTo>
                  <a:cubicBezTo>
                    <a:pt x="3640709" y="99060"/>
                    <a:pt x="3625469" y="83820"/>
                    <a:pt x="3633089" y="60960"/>
                  </a:cubicBezTo>
                  <a:cubicBezTo>
                    <a:pt x="3633089" y="38100"/>
                    <a:pt x="3648329" y="22860"/>
                    <a:pt x="3671189" y="22860"/>
                  </a:cubicBezTo>
                  <a:cubicBezTo>
                    <a:pt x="3694049" y="30480"/>
                    <a:pt x="3709289" y="45720"/>
                    <a:pt x="3701669" y="68580"/>
                  </a:cubicBezTo>
                  <a:cubicBezTo>
                    <a:pt x="3701669" y="91440"/>
                    <a:pt x="3686429" y="99060"/>
                    <a:pt x="3663569" y="99060"/>
                  </a:cubicBezTo>
                  <a:close/>
                  <a:moveTo>
                    <a:pt x="2985770" y="45720"/>
                  </a:moveTo>
                  <a:cubicBezTo>
                    <a:pt x="2985770" y="22860"/>
                    <a:pt x="3001010" y="7620"/>
                    <a:pt x="3023870" y="7620"/>
                  </a:cubicBezTo>
                  <a:cubicBezTo>
                    <a:pt x="3046730" y="7620"/>
                    <a:pt x="3061970" y="22860"/>
                    <a:pt x="3061970" y="38100"/>
                  </a:cubicBezTo>
                  <a:cubicBezTo>
                    <a:pt x="3061970" y="60960"/>
                    <a:pt x="3046730" y="83820"/>
                    <a:pt x="3031490" y="83820"/>
                  </a:cubicBezTo>
                  <a:cubicBezTo>
                    <a:pt x="3031490" y="83820"/>
                    <a:pt x="3023870" y="83820"/>
                    <a:pt x="3023870" y="83820"/>
                  </a:cubicBezTo>
                  <a:cubicBezTo>
                    <a:pt x="3008630" y="83820"/>
                    <a:pt x="2985770" y="68580"/>
                    <a:pt x="2985770" y="45720"/>
                  </a:cubicBezTo>
                  <a:close/>
                  <a:moveTo>
                    <a:pt x="3450336" y="83820"/>
                  </a:moveTo>
                  <a:cubicBezTo>
                    <a:pt x="3427476" y="76200"/>
                    <a:pt x="3412236" y="60960"/>
                    <a:pt x="3412236" y="38100"/>
                  </a:cubicBezTo>
                  <a:cubicBezTo>
                    <a:pt x="3419856" y="22860"/>
                    <a:pt x="3435096" y="0"/>
                    <a:pt x="3457956" y="7620"/>
                  </a:cubicBezTo>
                  <a:cubicBezTo>
                    <a:pt x="3480816" y="7620"/>
                    <a:pt x="3496056" y="22860"/>
                    <a:pt x="3488436" y="45720"/>
                  </a:cubicBezTo>
                  <a:cubicBezTo>
                    <a:pt x="3488436" y="68580"/>
                    <a:pt x="3473196" y="83820"/>
                    <a:pt x="3450336" y="83820"/>
                  </a:cubicBezTo>
                  <a:close/>
                  <a:moveTo>
                    <a:pt x="3199003" y="38100"/>
                  </a:moveTo>
                  <a:cubicBezTo>
                    <a:pt x="3199003" y="15240"/>
                    <a:pt x="3221863" y="0"/>
                    <a:pt x="3237103" y="0"/>
                  </a:cubicBezTo>
                  <a:cubicBezTo>
                    <a:pt x="3259963" y="0"/>
                    <a:pt x="3275203" y="15240"/>
                    <a:pt x="3275203" y="38100"/>
                  </a:cubicBezTo>
                  <a:cubicBezTo>
                    <a:pt x="3275203" y="60960"/>
                    <a:pt x="3259963" y="76200"/>
                    <a:pt x="3237103" y="76200"/>
                  </a:cubicBezTo>
                  <a:cubicBezTo>
                    <a:pt x="3221863" y="76200"/>
                    <a:pt x="3199003" y="60960"/>
                    <a:pt x="3199003" y="381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5" name="Group 15"/>
          <p:cNvGrpSpPr/>
          <p:nvPr/>
        </p:nvGrpSpPr>
        <p:grpSpPr>
          <a:xfrm>
            <a:off x="5404336" y="7634502"/>
            <a:ext cx="1758106" cy="1808838"/>
            <a:chOff x="0" y="0"/>
            <a:chExt cx="2095920" cy="21564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096008" cy="2156460"/>
            </a:xfrm>
            <a:custGeom>
              <a:avLst/>
              <a:gdLst/>
              <a:ahLst/>
              <a:cxnLst/>
              <a:rect l="l" t="t" r="r" b="b"/>
              <a:pathLst>
                <a:path w="2096008" h="2156460">
                  <a:moveTo>
                    <a:pt x="1044194" y="60960"/>
                  </a:moveTo>
                  <a:cubicBezTo>
                    <a:pt x="884174" y="60960"/>
                    <a:pt x="731774" y="99060"/>
                    <a:pt x="594487" y="160020"/>
                  </a:cubicBezTo>
                  <a:cubicBezTo>
                    <a:pt x="198120" y="0"/>
                    <a:pt x="198120" y="0"/>
                    <a:pt x="198120" y="0"/>
                  </a:cubicBezTo>
                  <a:cubicBezTo>
                    <a:pt x="259080" y="419100"/>
                    <a:pt x="259080" y="419100"/>
                    <a:pt x="259080" y="419100"/>
                  </a:cubicBezTo>
                  <a:cubicBezTo>
                    <a:pt x="99060" y="601980"/>
                    <a:pt x="0" y="845820"/>
                    <a:pt x="0" y="1104900"/>
                  </a:cubicBezTo>
                  <a:cubicBezTo>
                    <a:pt x="0" y="1684020"/>
                    <a:pt x="464947" y="2156460"/>
                    <a:pt x="1044194" y="2156460"/>
                  </a:cubicBezTo>
                  <a:cubicBezTo>
                    <a:pt x="1623441" y="2156460"/>
                    <a:pt x="2096008" y="1684020"/>
                    <a:pt x="2096008" y="1104900"/>
                  </a:cubicBezTo>
                  <a:cubicBezTo>
                    <a:pt x="2096008" y="533400"/>
                    <a:pt x="1623441" y="60960"/>
                    <a:pt x="1044194" y="60960"/>
                  </a:cubicBez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</p:grpSp>
      <p:grpSp>
        <p:nvGrpSpPr>
          <p:cNvPr id="17" name="Group 17"/>
          <p:cNvGrpSpPr/>
          <p:nvPr/>
        </p:nvGrpSpPr>
        <p:grpSpPr>
          <a:xfrm>
            <a:off x="6701626" y="5544222"/>
            <a:ext cx="1991835" cy="1749650"/>
            <a:chOff x="0" y="0"/>
            <a:chExt cx="2374560" cy="208584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374519" cy="2085848"/>
            </a:xfrm>
            <a:custGeom>
              <a:avLst/>
              <a:gdLst/>
              <a:ahLst/>
              <a:cxnLst/>
              <a:rect l="l" t="t" r="r" b="b"/>
              <a:pathLst>
                <a:path w="2374519" h="2085848">
                  <a:moveTo>
                    <a:pt x="1331849" y="0"/>
                  </a:moveTo>
                  <a:cubicBezTo>
                    <a:pt x="936117" y="0"/>
                    <a:pt x="593598" y="213106"/>
                    <a:pt x="410972" y="540512"/>
                  </a:cubicBezTo>
                  <a:cubicBezTo>
                    <a:pt x="0" y="639445"/>
                    <a:pt x="0" y="639445"/>
                    <a:pt x="0" y="639445"/>
                  </a:cubicBezTo>
                  <a:cubicBezTo>
                    <a:pt x="289179" y="943991"/>
                    <a:pt x="289179" y="943991"/>
                    <a:pt x="289179" y="943991"/>
                  </a:cubicBezTo>
                  <a:cubicBezTo>
                    <a:pt x="289179" y="974471"/>
                    <a:pt x="281559" y="1012444"/>
                    <a:pt x="281559" y="1042924"/>
                  </a:cubicBezTo>
                  <a:cubicBezTo>
                    <a:pt x="281559" y="1621536"/>
                    <a:pt x="753364" y="2085848"/>
                    <a:pt x="1331849" y="2085848"/>
                  </a:cubicBezTo>
                  <a:cubicBezTo>
                    <a:pt x="1902714" y="2085848"/>
                    <a:pt x="2374519" y="1621536"/>
                    <a:pt x="2374519" y="1042924"/>
                  </a:cubicBezTo>
                  <a:cubicBezTo>
                    <a:pt x="2374519" y="464312"/>
                    <a:pt x="1902714" y="0"/>
                    <a:pt x="1331849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</p:grpSp>
      <p:grpSp>
        <p:nvGrpSpPr>
          <p:cNvPr id="19" name="Group 19"/>
          <p:cNvGrpSpPr/>
          <p:nvPr/>
        </p:nvGrpSpPr>
        <p:grpSpPr>
          <a:xfrm>
            <a:off x="6701626" y="2987088"/>
            <a:ext cx="1991835" cy="1750254"/>
            <a:chOff x="0" y="0"/>
            <a:chExt cx="2374560" cy="208656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2374519" cy="2086610"/>
            </a:xfrm>
            <a:custGeom>
              <a:avLst/>
              <a:gdLst/>
              <a:ahLst/>
              <a:cxnLst/>
              <a:rect l="l" t="t" r="r" b="b"/>
              <a:pathLst>
                <a:path w="2374519" h="2086610">
                  <a:moveTo>
                    <a:pt x="1331849" y="0"/>
                  </a:moveTo>
                  <a:cubicBezTo>
                    <a:pt x="753491" y="0"/>
                    <a:pt x="281559" y="464566"/>
                    <a:pt x="281559" y="1043305"/>
                  </a:cubicBezTo>
                  <a:cubicBezTo>
                    <a:pt x="281559" y="1073785"/>
                    <a:pt x="289179" y="1104265"/>
                    <a:pt x="289179" y="1134745"/>
                  </a:cubicBezTo>
                  <a:cubicBezTo>
                    <a:pt x="0" y="1439291"/>
                    <a:pt x="0" y="1439291"/>
                    <a:pt x="0" y="1439291"/>
                  </a:cubicBezTo>
                  <a:cubicBezTo>
                    <a:pt x="410972" y="1538351"/>
                    <a:pt x="410972" y="1538351"/>
                    <a:pt x="410972" y="1538351"/>
                  </a:cubicBezTo>
                  <a:cubicBezTo>
                    <a:pt x="585978" y="1865757"/>
                    <a:pt x="928497" y="2086610"/>
                    <a:pt x="1331849" y="2086610"/>
                  </a:cubicBezTo>
                  <a:cubicBezTo>
                    <a:pt x="1902714" y="2086610"/>
                    <a:pt x="2374519" y="1622044"/>
                    <a:pt x="2374519" y="1043305"/>
                  </a:cubicBezTo>
                  <a:cubicBezTo>
                    <a:pt x="2374519" y="464566"/>
                    <a:pt x="1902714" y="0"/>
                    <a:pt x="1331849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</p:grpSp>
      <p:grpSp>
        <p:nvGrpSpPr>
          <p:cNvPr id="21" name="Group 21"/>
          <p:cNvGrpSpPr/>
          <p:nvPr/>
        </p:nvGrpSpPr>
        <p:grpSpPr>
          <a:xfrm>
            <a:off x="5404336" y="843660"/>
            <a:ext cx="1758106" cy="1797363"/>
            <a:chOff x="0" y="0"/>
            <a:chExt cx="2095920" cy="214272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2096008" cy="2142744"/>
            </a:xfrm>
            <a:custGeom>
              <a:avLst/>
              <a:gdLst/>
              <a:ahLst/>
              <a:cxnLst/>
              <a:rect l="l" t="t" r="r" b="b"/>
              <a:pathLst>
                <a:path w="2096008" h="2142744">
                  <a:moveTo>
                    <a:pt x="1051814" y="0"/>
                  </a:moveTo>
                  <a:cubicBezTo>
                    <a:pt x="472567" y="0"/>
                    <a:pt x="0" y="472821"/>
                    <a:pt x="0" y="1052322"/>
                  </a:cubicBezTo>
                  <a:cubicBezTo>
                    <a:pt x="0" y="1311529"/>
                    <a:pt x="99060" y="1548003"/>
                    <a:pt x="259080" y="1731010"/>
                  </a:cubicBezTo>
                  <a:cubicBezTo>
                    <a:pt x="198120" y="2142744"/>
                    <a:pt x="198120" y="2142744"/>
                    <a:pt x="198120" y="2142744"/>
                  </a:cubicBezTo>
                  <a:cubicBezTo>
                    <a:pt x="586867" y="1990217"/>
                    <a:pt x="586867" y="1990217"/>
                    <a:pt x="586867" y="1990217"/>
                  </a:cubicBezTo>
                  <a:cubicBezTo>
                    <a:pt x="724027" y="2058797"/>
                    <a:pt x="884047" y="2097024"/>
                    <a:pt x="1051814" y="2097024"/>
                  </a:cubicBezTo>
                  <a:cubicBezTo>
                    <a:pt x="1623441" y="2097024"/>
                    <a:pt x="2096008" y="1624203"/>
                    <a:pt x="2096008" y="1052322"/>
                  </a:cubicBezTo>
                  <a:cubicBezTo>
                    <a:pt x="2095881" y="472821"/>
                    <a:pt x="1623441" y="0"/>
                    <a:pt x="105181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</p:grpSp>
      <p:sp>
        <p:nvSpPr>
          <p:cNvPr id="23" name="TextBox 23"/>
          <p:cNvSpPr txBox="1"/>
          <p:nvPr/>
        </p:nvSpPr>
        <p:spPr>
          <a:xfrm>
            <a:off x="928648" y="4818412"/>
            <a:ext cx="5310749" cy="1724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809"/>
              </a:lnSpc>
              <a:spcBef>
                <a:spcPct val="0"/>
              </a:spcBef>
            </a:pPr>
            <a:r>
              <a:rPr lang="en-US" sz="5674">
                <a:solidFill>
                  <a:srgbClr val="FFFFFF"/>
                </a:solidFill>
                <a:latin typeface="Montserrat"/>
              </a:rPr>
              <a:t>Testing and Validation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5099601" y="7176625"/>
            <a:ext cx="457877" cy="457877"/>
            <a:chOff x="0" y="0"/>
            <a:chExt cx="812800" cy="8128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26" name="TextBox 2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6054450" y="5686149"/>
            <a:ext cx="457877" cy="457877"/>
            <a:chOff x="0" y="0"/>
            <a:chExt cx="812800" cy="8128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29" name="TextBox 2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6054450" y="4121207"/>
            <a:ext cx="457877" cy="457877"/>
            <a:chOff x="0" y="0"/>
            <a:chExt cx="812800" cy="81280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32" name="TextBox 3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5099601" y="2758149"/>
            <a:ext cx="457877" cy="457877"/>
            <a:chOff x="0" y="0"/>
            <a:chExt cx="812800" cy="812800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35" name="TextBox 35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sp>
        <p:nvSpPr>
          <p:cNvPr id="36" name="TextBox 36"/>
          <p:cNvSpPr txBox="1"/>
          <p:nvPr/>
        </p:nvSpPr>
        <p:spPr>
          <a:xfrm>
            <a:off x="5585521" y="1200478"/>
            <a:ext cx="1320833" cy="9694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38"/>
              </a:lnSpc>
            </a:pPr>
            <a:r>
              <a:rPr lang="en-US" sz="5670">
                <a:solidFill>
                  <a:srgbClr val="FFFFFF"/>
                </a:solidFill>
                <a:latin typeface="Montserrat Bold"/>
              </a:rPr>
              <a:t>01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5585521" y="8057026"/>
            <a:ext cx="1320833" cy="9694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38"/>
              </a:lnSpc>
            </a:pPr>
            <a:r>
              <a:rPr lang="en-US" sz="5670">
                <a:solidFill>
                  <a:srgbClr val="FFFFFF"/>
                </a:solidFill>
                <a:latin typeface="Montserrat Bold"/>
              </a:rPr>
              <a:t>04</a:t>
            </a:r>
          </a:p>
        </p:txBody>
      </p:sp>
      <p:sp>
        <p:nvSpPr>
          <p:cNvPr id="38" name="Freeform 38"/>
          <p:cNvSpPr/>
          <p:nvPr/>
        </p:nvSpPr>
        <p:spPr>
          <a:xfrm>
            <a:off x="2983301" y="2986038"/>
            <a:ext cx="1552496" cy="1593046"/>
          </a:xfrm>
          <a:custGeom>
            <a:avLst/>
            <a:gdLst/>
            <a:ahLst/>
            <a:cxnLst/>
            <a:rect l="l" t="t" r="r" b="b"/>
            <a:pathLst>
              <a:path w="1552496" h="1593046">
                <a:moveTo>
                  <a:pt x="0" y="0"/>
                </a:moveTo>
                <a:lnTo>
                  <a:pt x="1552496" y="0"/>
                </a:lnTo>
                <a:lnTo>
                  <a:pt x="1552496" y="1593046"/>
                </a:lnTo>
                <a:lnTo>
                  <a:pt x="0" y="159304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9" name="TextBox 39"/>
          <p:cNvSpPr txBox="1"/>
          <p:nvPr/>
        </p:nvSpPr>
        <p:spPr>
          <a:xfrm>
            <a:off x="7108564" y="3240697"/>
            <a:ext cx="1320833" cy="9694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38"/>
              </a:lnSpc>
            </a:pPr>
            <a:r>
              <a:rPr lang="en-US" sz="5670">
                <a:solidFill>
                  <a:srgbClr val="FFFFFF"/>
                </a:solidFill>
                <a:latin typeface="Montserrat Bold"/>
              </a:rPr>
              <a:t>02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7162441" y="5910013"/>
            <a:ext cx="1320833" cy="9694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38"/>
              </a:lnSpc>
            </a:pPr>
            <a:r>
              <a:rPr lang="en-US" sz="5670">
                <a:solidFill>
                  <a:srgbClr val="FFFFFF"/>
                </a:solidFill>
                <a:latin typeface="Montserrat Bold"/>
              </a:rPr>
              <a:t>03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600FE">
                <a:alpha val="100000"/>
              </a:srgbClr>
            </a:gs>
            <a:gs pos="25000">
              <a:srgbClr val="C900FE">
                <a:alpha val="100000"/>
              </a:srgbClr>
            </a:gs>
            <a:gs pos="50000">
              <a:srgbClr val="A136FF">
                <a:alpha val="100000"/>
              </a:srgbClr>
            </a:gs>
            <a:gs pos="75000">
              <a:srgbClr val="5142F0">
                <a:alpha val="100000"/>
              </a:srgbClr>
            </a:gs>
            <a:gs pos="100000">
              <a:srgbClr val="0033D9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71438"/>
            <a:ext cx="18288000" cy="10215562"/>
          </a:xfrm>
          <a:custGeom>
            <a:avLst/>
            <a:gdLst/>
            <a:ahLst/>
            <a:cxnLst/>
            <a:rect l="l" t="t" r="r" b="b"/>
            <a:pathLst>
              <a:path w="18288000" h="10215562">
                <a:moveTo>
                  <a:pt x="0" y="0"/>
                </a:moveTo>
                <a:lnTo>
                  <a:pt x="18288000" y="0"/>
                </a:lnTo>
                <a:lnTo>
                  <a:pt x="18288000" y="10215562"/>
                </a:lnTo>
                <a:lnTo>
                  <a:pt x="0" y="102155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</a:blip>
            <a:stretch>
              <a:fillRect t="-5944" b="-5944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718734" y="2802332"/>
            <a:ext cx="12850533" cy="4691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2447"/>
              </a:lnSpc>
              <a:spcBef>
                <a:spcPct val="0"/>
              </a:spcBef>
            </a:pPr>
            <a:r>
              <a:rPr lang="en-US" sz="10372" u="none" strike="noStrike">
                <a:solidFill>
                  <a:srgbClr val="FFFFFF"/>
                </a:solidFill>
                <a:latin typeface="Montserrat Bold"/>
              </a:rPr>
              <a:t>Target </a:t>
            </a:r>
          </a:p>
          <a:p>
            <a:pPr marL="0" lvl="0" indent="0" algn="ctr">
              <a:lnSpc>
                <a:spcPts val="12447"/>
              </a:lnSpc>
              <a:spcBef>
                <a:spcPct val="0"/>
              </a:spcBef>
            </a:pPr>
            <a:r>
              <a:rPr lang="en-US" sz="10372" u="none" strike="noStrike">
                <a:solidFill>
                  <a:srgbClr val="FFFFFF"/>
                </a:solidFill>
                <a:latin typeface="Montserrat Bold"/>
              </a:rPr>
              <a:t>Speech language Pathologist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2070226" y="1632830"/>
            <a:ext cx="14147549" cy="7092778"/>
            <a:chOff x="0" y="0"/>
            <a:chExt cx="4459807" cy="223589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459807" cy="2235894"/>
            </a:xfrm>
            <a:custGeom>
              <a:avLst/>
              <a:gdLst/>
              <a:ahLst/>
              <a:cxnLst/>
              <a:rect l="l" t="t" r="r" b="b"/>
              <a:pathLst>
                <a:path w="4459807" h="2235894">
                  <a:moveTo>
                    <a:pt x="0" y="0"/>
                  </a:moveTo>
                  <a:lnTo>
                    <a:pt x="4459807" y="0"/>
                  </a:lnTo>
                  <a:lnTo>
                    <a:pt x="4459807" y="2235894"/>
                  </a:lnTo>
                  <a:lnTo>
                    <a:pt x="0" y="223589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4459807" cy="22835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496</TotalTime>
  <Words>319</Words>
  <Application>Microsoft Office PowerPoint</Application>
  <PresentationFormat>Custom</PresentationFormat>
  <Paragraphs>51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Montserrat Bold</vt:lpstr>
      <vt:lpstr>Montserrat</vt:lpstr>
      <vt:lpstr>Canva Sans Bold</vt:lpstr>
      <vt:lpstr>Calibri</vt:lpstr>
      <vt:lpstr>Arial</vt:lpstr>
      <vt:lpstr>Roboto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Speech emotion recognition v1</dc:title>
  <cp:lastModifiedBy>dheepan ganesan</cp:lastModifiedBy>
  <cp:revision>2</cp:revision>
  <dcterms:created xsi:type="dcterms:W3CDTF">2006-08-16T00:00:00Z</dcterms:created>
  <dcterms:modified xsi:type="dcterms:W3CDTF">2024-04-16T09:26:24Z</dcterms:modified>
  <dc:identifier>DAGCaxGhFFk</dc:identifier>
</cp:coreProperties>
</file>